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5"/>
  </p:notesMasterIdLst>
  <p:sldIdLst>
    <p:sldId id="258" r:id="rId2"/>
    <p:sldId id="259" r:id="rId3"/>
    <p:sldId id="260" r:id="rId4"/>
    <p:sldId id="263" r:id="rId5"/>
    <p:sldId id="265" r:id="rId6"/>
    <p:sldId id="264" r:id="rId7"/>
    <p:sldId id="266" r:id="rId8"/>
    <p:sldId id="267" r:id="rId9"/>
    <p:sldId id="268" r:id="rId10"/>
    <p:sldId id="269" r:id="rId11"/>
    <p:sldId id="270" r:id="rId12"/>
    <p:sldId id="25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00"/>
    <a:srgbClr val="273C97"/>
    <a:srgbClr val="0A0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141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CE7F0-0C70-4320-AC07-D5778341C674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A522B-267B-4390-B814-64C2C40115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278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A522B-267B-4390-B814-64C2C4011504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19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3519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0516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1673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4451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602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5943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7454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1958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9829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3691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858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0566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9093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0815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4756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5200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5933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A64592-DD84-4E8B-B3CF-E0C02B17C3A3}" type="datetimeFigureOut">
              <a:rPr lang="hu-HU" smtClean="0"/>
              <a:t>2025. 05. 19.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91D2455-B166-4892-91DF-AD8A8607A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5434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1.png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openxmlformats.org/officeDocument/2006/relationships/image" Target="../media/image13.jp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Kép 30" descr="A képen emlős, ló, kültéri, talaj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46B8CDB-6A5B-61E0-19C5-B72EC733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73" y="451930"/>
            <a:ext cx="3421662" cy="2655103"/>
          </a:xfrm>
          <a:prstGeom prst="rect">
            <a:avLst/>
          </a:prstGeom>
        </p:spPr>
      </p:pic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9F1FD88D-F38B-8EC0-3F63-2AEB6A59658C}"/>
              </a:ext>
            </a:extLst>
          </p:cNvPr>
          <p:cNvSpPr/>
          <p:nvPr/>
        </p:nvSpPr>
        <p:spPr>
          <a:xfrm>
            <a:off x="4224699" y="21250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A92AE9F1-5A9E-586F-5628-FD60A5A336DC}"/>
              </a:ext>
            </a:extLst>
          </p:cNvPr>
          <p:cNvSpPr/>
          <p:nvPr/>
        </p:nvSpPr>
        <p:spPr>
          <a:xfrm>
            <a:off x="1396298" y="3089802"/>
            <a:ext cx="2599681" cy="445700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7A7BF7F4-67DD-4D42-783A-5F51F3F32865}"/>
              </a:ext>
            </a:extLst>
          </p:cNvPr>
          <p:cNvSpPr/>
          <p:nvPr/>
        </p:nvSpPr>
        <p:spPr>
          <a:xfrm>
            <a:off x="8196021" y="3081057"/>
            <a:ext cx="2599681" cy="454445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390CD5C4-9A07-509E-2A18-A9332CA84825}"/>
              </a:ext>
            </a:extLst>
          </p:cNvPr>
          <p:cNvSpPr/>
          <p:nvPr/>
        </p:nvSpPr>
        <p:spPr>
          <a:xfrm>
            <a:off x="9063566" y="1459513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0C1EC0A-7BD4-5FE7-130C-90AC88F137CF}"/>
              </a:ext>
            </a:extLst>
          </p:cNvPr>
          <p:cNvSpPr/>
          <p:nvPr/>
        </p:nvSpPr>
        <p:spPr>
          <a:xfrm>
            <a:off x="-1156038" y="1459513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FBA8076-4F36-FA9E-12DA-0E73F742E853}"/>
              </a:ext>
            </a:extLst>
          </p:cNvPr>
          <p:cNvSpPr/>
          <p:nvPr/>
        </p:nvSpPr>
        <p:spPr>
          <a:xfrm>
            <a:off x="-1156037" y="0"/>
            <a:ext cx="49872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F6F0F6AF-0815-8F12-17DB-96349246DFCB}"/>
              </a:ext>
            </a:extLst>
          </p:cNvPr>
          <p:cNvSpPr/>
          <p:nvPr/>
        </p:nvSpPr>
        <p:spPr>
          <a:xfrm>
            <a:off x="8360836" y="-1"/>
            <a:ext cx="49872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B680BFF0-8481-3693-E733-88E71979ABC4}"/>
              </a:ext>
            </a:extLst>
          </p:cNvPr>
          <p:cNvSpPr/>
          <p:nvPr/>
        </p:nvSpPr>
        <p:spPr>
          <a:xfrm>
            <a:off x="-1156037" y="2878457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B7DE1893-57EB-EEE6-A1FD-B6BDFD842BDC}"/>
              </a:ext>
            </a:extLst>
          </p:cNvPr>
          <p:cNvSpPr/>
          <p:nvPr/>
        </p:nvSpPr>
        <p:spPr>
          <a:xfrm>
            <a:off x="9063567" y="2919024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BF8DCCB-D261-52C9-4220-EAE84C71DFE3}"/>
              </a:ext>
            </a:extLst>
          </p:cNvPr>
          <p:cNvSpPr/>
          <p:nvPr/>
        </p:nvSpPr>
        <p:spPr>
          <a:xfrm>
            <a:off x="449723" y="4593450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45F118F6-3411-9521-CCCA-78035E728985}"/>
              </a:ext>
            </a:extLst>
          </p:cNvPr>
          <p:cNvSpPr/>
          <p:nvPr/>
        </p:nvSpPr>
        <p:spPr>
          <a:xfrm>
            <a:off x="10660028" y="469505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63D9034D-9B72-7631-6257-9A18D3AC139E}"/>
              </a:ext>
            </a:extLst>
          </p:cNvPr>
          <p:cNvSpPr/>
          <p:nvPr/>
        </p:nvSpPr>
        <p:spPr>
          <a:xfrm>
            <a:off x="1613889" y="4593450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D7647A6D-6AD0-735F-D496-842CED5A3B9D}"/>
              </a:ext>
            </a:extLst>
          </p:cNvPr>
          <p:cNvSpPr/>
          <p:nvPr/>
        </p:nvSpPr>
        <p:spPr>
          <a:xfrm>
            <a:off x="9495862" y="469505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D1A3A289-A538-C986-BA1F-88D63FEE8B48}"/>
              </a:ext>
            </a:extLst>
          </p:cNvPr>
          <p:cNvSpPr/>
          <p:nvPr/>
        </p:nvSpPr>
        <p:spPr>
          <a:xfrm>
            <a:off x="2778055" y="459796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EBE49D99-D746-D0B4-022E-2E9855C1BF45}"/>
              </a:ext>
            </a:extLst>
          </p:cNvPr>
          <p:cNvSpPr/>
          <p:nvPr/>
        </p:nvSpPr>
        <p:spPr>
          <a:xfrm>
            <a:off x="8331696" y="4695051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792AC8DB-7A30-2D72-72EE-525413AC8B1F}"/>
              </a:ext>
            </a:extLst>
          </p:cNvPr>
          <p:cNvSpPr/>
          <p:nvPr/>
        </p:nvSpPr>
        <p:spPr>
          <a:xfrm>
            <a:off x="978640" y="5921727"/>
            <a:ext cx="2243173" cy="692294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F8A98790-643A-2212-2041-1B98E3665B9E}"/>
              </a:ext>
            </a:extLst>
          </p:cNvPr>
          <p:cNvSpPr/>
          <p:nvPr/>
        </p:nvSpPr>
        <p:spPr>
          <a:xfrm>
            <a:off x="8860613" y="5921727"/>
            <a:ext cx="2243173" cy="692294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51BCC377-3A76-C0BA-1388-0C754B46B048}"/>
              </a:ext>
            </a:extLst>
          </p:cNvPr>
          <p:cNvGrpSpPr/>
          <p:nvPr/>
        </p:nvGrpSpPr>
        <p:grpSpPr>
          <a:xfrm>
            <a:off x="4074703" y="4120170"/>
            <a:ext cx="3933019" cy="2232370"/>
            <a:chOff x="4001244" y="3985126"/>
            <a:chExt cx="4021174" cy="2282748"/>
          </a:xfrm>
        </p:grpSpPr>
        <p:grpSp>
          <p:nvGrpSpPr>
            <p:cNvPr id="25" name="Csoportba foglalás 24">
              <a:extLst>
                <a:ext uri="{FF2B5EF4-FFF2-40B4-BE49-F238E27FC236}">
                  <a16:creationId xmlns:a16="http://schemas.microsoft.com/office/drawing/2014/main" id="{98C95E02-C61E-E835-F7C3-E5DB2F212D00}"/>
                </a:ext>
              </a:extLst>
            </p:cNvPr>
            <p:cNvGrpSpPr/>
            <p:nvPr/>
          </p:nvGrpSpPr>
          <p:grpSpPr>
            <a:xfrm>
              <a:off x="4001244" y="3985126"/>
              <a:ext cx="4021174" cy="2282748"/>
              <a:chOff x="4001244" y="3985126"/>
              <a:chExt cx="4021174" cy="2282748"/>
            </a:xfrm>
          </p:grpSpPr>
          <p:sp>
            <p:nvSpPr>
              <p:cNvPr id="21" name="Téglalap: lekerekített 20">
                <a:extLst>
                  <a:ext uri="{FF2B5EF4-FFF2-40B4-BE49-F238E27FC236}">
                    <a16:creationId xmlns:a16="http://schemas.microsoft.com/office/drawing/2014/main" id="{846C000C-8FA0-E863-2383-9439565AB86A}"/>
                  </a:ext>
                </a:extLst>
              </p:cNvPr>
              <p:cNvSpPr/>
              <p:nvPr/>
            </p:nvSpPr>
            <p:spPr>
              <a:xfrm>
                <a:off x="4001244" y="3985126"/>
                <a:ext cx="4021174" cy="2282748"/>
              </a:xfrm>
              <a:prstGeom prst="roundRect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r">
                  <a:lnSpc>
                    <a:spcPts val="5000"/>
                  </a:lnSpc>
                </a:pPr>
                <a:r>
                  <a:rPr lang="hu-HU" sz="36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Boros Milán</a:t>
                </a:r>
                <a:b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hu-HU" sz="3600" b="1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Czanek</a:t>
                </a: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Bálint</a:t>
                </a:r>
                <a:b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hu-HU" sz="36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Lendvai Áron</a:t>
                </a:r>
                <a:endParaRPr lang="hu-HU" sz="3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hu-HU" dirty="0"/>
              </a:p>
            </p:txBody>
          </p:sp>
          <p:sp>
            <p:nvSpPr>
              <p:cNvPr id="22" name="Téglalap: lekerekített 21">
                <a:extLst>
                  <a:ext uri="{FF2B5EF4-FFF2-40B4-BE49-F238E27FC236}">
                    <a16:creationId xmlns:a16="http://schemas.microsoft.com/office/drawing/2014/main" id="{E9CF0D37-EDE1-396F-846E-9DCBFFEBF973}"/>
                  </a:ext>
                </a:extLst>
              </p:cNvPr>
              <p:cNvSpPr/>
              <p:nvPr/>
            </p:nvSpPr>
            <p:spPr>
              <a:xfrm>
                <a:off x="4018178" y="4002056"/>
                <a:ext cx="846667" cy="2248884"/>
              </a:xfrm>
              <a:prstGeom prst="roundRect">
                <a:avLst>
                  <a:gd name="adj" fmla="val 43000"/>
                </a:avLst>
              </a:prstGeom>
              <a:solidFill>
                <a:srgbClr val="273C9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>
                  <a:solidFill>
                    <a:schemeClr val="tx1"/>
                  </a:solidFill>
                </a:endParaRPr>
              </a:p>
              <a:p>
                <a:pPr algn="ctr"/>
                <a:endParaRPr lang="hu-HU" dirty="0">
                  <a:solidFill>
                    <a:schemeClr val="tx1"/>
                  </a:solidFill>
                </a:endParaRPr>
              </a:p>
              <a:p>
                <a:pPr algn="ctr"/>
                <a:endParaRPr lang="hu-HU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hu-HU" sz="4000" b="1" dirty="0">
                    <a:solidFill>
                      <a:schemeClr val="tx1"/>
                    </a:solidFill>
                    <a:latin typeface="Arial Black" panose="020B0A04020102020204" pitchFamily="34" charset="0"/>
                  </a:rPr>
                  <a:t>H</a:t>
                </a:r>
              </a:p>
            </p:txBody>
          </p:sp>
        </p:grpSp>
        <p:pic>
          <p:nvPicPr>
            <p:cNvPr id="24" name="Kép 23">
              <a:extLst>
                <a:ext uri="{FF2B5EF4-FFF2-40B4-BE49-F238E27FC236}">
                  <a16:creationId xmlns:a16="http://schemas.microsoft.com/office/drawing/2014/main" id="{E5FE9CC2-DDEF-1961-A824-44B6EE04B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477" y="4404498"/>
              <a:ext cx="647790" cy="581106"/>
            </a:xfrm>
            <a:prstGeom prst="rect">
              <a:avLst/>
            </a:prstGeom>
          </p:spPr>
        </p:pic>
      </p:grp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F2F7C005-E37B-AE90-2C34-6BE3020E5CF3}"/>
              </a:ext>
            </a:extLst>
          </p:cNvPr>
          <p:cNvSpPr/>
          <p:nvPr/>
        </p:nvSpPr>
        <p:spPr>
          <a:xfrm>
            <a:off x="2222500" y="791711"/>
            <a:ext cx="7747000" cy="2452082"/>
          </a:xfrm>
          <a:prstGeom prst="roundRect">
            <a:avLst/>
          </a:prstGeom>
          <a:solidFill>
            <a:srgbClr val="FF9B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latin typeface="Arial Black" panose="020B0A04020102020204" pitchFamily="34" charset="0"/>
              </a:rPr>
              <a:t>Projekt: Buszinformációs webportál fejlesztése</a:t>
            </a:r>
          </a:p>
        </p:txBody>
      </p:sp>
    </p:spTree>
    <p:extLst>
      <p:ext uri="{BB962C8B-B14F-4D97-AF65-F5344CB8AC3E}">
        <p14:creationId xmlns:p14="http://schemas.microsoft.com/office/powerpoint/2010/main" val="4238382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355A4-5C7C-6DDD-6CAB-91000677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7A030A25-B25A-1E51-7246-AC17BD087A5B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AB1B975-6F1C-477C-EE4F-32D328501CCD}"/>
              </a:ext>
            </a:extLst>
          </p:cNvPr>
          <p:cNvSpPr/>
          <p:nvPr/>
        </p:nvSpPr>
        <p:spPr>
          <a:xfrm>
            <a:off x="1187045" y="193552"/>
            <a:ext cx="8837100" cy="122016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B21EAAF-1EA8-5D33-0351-10A20AD06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69613" y="6890429"/>
            <a:ext cx="21128569" cy="12517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A207661-E2BD-5B29-D5CE-2A3701A65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4" y="-77257"/>
            <a:ext cx="8128064" cy="1588483"/>
          </a:xfrm>
        </p:spPr>
        <p:txBody>
          <a:bodyPr>
            <a:noAutofit/>
          </a:bodyPr>
          <a:lstStyle/>
          <a:p>
            <a:r>
              <a:rPr lang="hu-HU" sz="8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Weboldalról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4847590-2FF3-6708-4853-E97937AA0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12" b="97172" l="5291" r="96296">
                        <a14:foregroundMark x1="41799" y1="6869" x2="41799" y2="6869"/>
                        <a14:foregroundMark x1="64021" y1="6061" x2="34392" y2="5657"/>
                        <a14:foregroundMark x1="34392" y1="5657" x2="34392" y2="5657"/>
                        <a14:foregroundMark x1="79365" y1="4242" x2="56614" y2="3636"/>
                        <a14:foregroundMark x1="84914" y1="10408" x2="89418" y2="22828"/>
                        <a14:foregroundMark x1="92063" y1="28081" x2="89418" y2="51717"/>
                        <a14:foregroundMark x1="34392" y1="91919" x2="61376" y2="91919"/>
                        <a14:foregroundMark x1="34392" y1="94949" x2="87302" y2="94949"/>
                        <a14:foregroundMark x1="12169" y1="94141" x2="10053" y2="89495"/>
                        <a14:foregroundMark x1="11111" y1="83838" x2="14815" y2="12525"/>
                        <a14:foregroundMark x1="14815" y1="12525" x2="17989" y2="8081"/>
                        <a14:foregroundMark x1="14815" y1="24444" x2="9524" y2="39596"/>
                        <a14:foregroundMark x1="9524" y1="39596" x2="13228" y2="47071"/>
                        <a14:foregroundMark x1="92579" y1="50866" x2="92593" y2="50707"/>
                        <a14:foregroundMark x1="88360" y1="97172" x2="92396" y2="52871"/>
                        <a14:foregroundMark x1="12169" y1="10909" x2="12169" y2="10909"/>
                        <a14:foregroundMark x1="12169" y1="10303" x2="12169" y2="10303"/>
                        <a14:foregroundMark x1="11640" y1="11515" x2="7937" y2="39394"/>
                        <a14:foregroundMark x1="8466" y1="53939" x2="8466" y2="53939"/>
                        <a14:foregroundMark x1="94180" y1="38182" x2="94709" y2="47071"/>
                        <a14:foregroundMark x1="94955" y1="51919" x2="95238" y2="56566"/>
                        <a14:foregroundMark x1="94939" y1="51659" x2="94955" y2="51919"/>
                        <a14:foregroundMark x1="94709" y1="47879" x2="94826" y2="49795"/>
                        <a14:foregroundMark x1="94709" y1="57778" x2="95238" y2="67677"/>
                        <a14:foregroundMark x1="7407" y1="54545" x2="11640" y2="64444"/>
                        <a14:foregroundMark x1="8995" y1="56162" x2="8466" y2="66667"/>
                        <a14:foregroundMark x1="7407" y1="56768" x2="12698" y2="68687"/>
                        <a14:foregroundMark x1="6349" y1="59596" x2="10582" y2="71111"/>
                        <a14:foregroundMark x1="25397" y1="2020" x2="25397" y2="2020"/>
                        <a14:foregroundMark x1="22751" y1="2020" x2="28042" y2="2424"/>
                        <a14:foregroundMark x1="75132" y1="2020" x2="78307" y2="2020"/>
                        <a14:foregroundMark x1="73545" y1="2020" x2="73545" y2="2020"/>
                        <a14:foregroundMark x1="73016" y1="2020" x2="73016" y2="2020"/>
                        <a14:foregroundMark x1="80423" y1="2020" x2="80423" y2="2020"/>
                        <a14:foregroundMark x1="28042" y1="2020" x2="28042" y2="2020"/>
                        <a14:foregroundMark x1="16402" y1="5455" x2="16402" y2="5455"/>
                        <a14:foregroundMark x1="16402" y1="5859" x2="16402" y2="5859"/>
                        <a14:foregroundMark x1="18519" y1="6263" x2="18519" y2="6263"/>
                        <a14:foregroundMark x1="83598" y1="5859" x2="83598" y2="5859"/>
                        <a14:foregroundMark x1="85185" y1="5859" x2="85185" y2="5859"/>
                        <a14:foregroundMark x1="92593" y1="51515" x2="94709" y2="51313"/>
                        <a14:foregroundMark x1="65079" y1="52525" x2="65079" y2="52525"/>
                        <a14:foregroundMark x1="57143" y1="51111" x2="49206" y2="50909"/>
                        <a14:foregroundMark x1="52381" y1="5253" x2="61376" y2="18384"/>
                        <a14:foregroundMark x1="6878" y1="5253" x2="16402" y2="5253"/>
                        <a14:foregroundMark x1="87831" y1="5455" x2="96296" y2="5455"/>
                        <a14:foregroundMark x1="21164" y1="2020" x2="21164" y2="2020"/>
                        <a14:foregroundMark x1="29630" y1="1818" x2="29630" y2="1818"/>
                        <a14:backgroundMark x1="95285" y1="6061" x2="96296" y2="6061"/>
                        <a14:backgroundMark x1="90476" y1="51919" x2="90476" y2="51919"/>
                        <a14:backgroundMark x1="92986" y1="52508" x2="93122" y2="52525"/>
                        <a14:backgroundMark x1="89947" y1="52121" x2="91444" y2="52312"/>
                        <a14:backgroundMark x1="95060" y1="6196" x2="96296" y2="6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589043" y="3545884"/>
            <a:ext cx="361989" cy="94806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29B795E-CC4F-0ABB-D553-E4496D7CC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21" b="95925" l="5882" r="92734">
                        <a14:foregroundMark x1="7266" y1="36672" x2="7266" y2="36672"/>
                        <a14:foregroundMark x1="92734" y1="36163" x2="92734" y2="36163"/>
                        <a14:foregroundMark x1="33564" y1="89304" x2="67128" y2="91341"/>
                        <a14:foregroundMark x1="35294" y1="96095" x2="67474" y2="95586"/>
                        <a14:foregroundMark x1="28028" y1="7640" x2="64706" y2="6621"/>
                        <a14:foregroundMark x1="74740" y1="7131" x2="81661" y2="10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H="1">
            <a:off x="11229035" y="1413718"/>
            <a:ext cx="307069" cy="62582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DBC47A3-0268-4AE6-B34D-EB3319693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93" b="94521" l="5505" r="93578">
                        <a14:foregroundMark x1="33945" y1="6393" x2="70642" y2="6393"/>
                        <a14:foregroundMark x1="86239" y1="33333" x2="77982" y2="89498"/>
                        <a14:foregroundMark x1="77982" y1="89498" x2="30275" y2="90868"/>
                        <a14:foregroundMark x1="30275" y1="90868" x2="11927" y2="69406"/>
                        <a14:foregroundMark x1="11927" y1="69406" x2="11927" y2="35616"/>
                        <a14:foregroundMark x1="9174" y1="37900" x2="5505" y2="38356"/>
                        <a14:foregroundMark x1="87156" y1="37900" x2="93578" y2="37900"/>
                        <a14:foregroundMark x1="74312" y1="93151" x2="41284" y2="945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229035" y="3707004"/>
            <a:ext cx="311484" cy="62582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A821117-D379-27EF-090B-473E4C89C1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026" y="1664068"/>
            <a:ext cx="9839360" cy="3763632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83CF31C1-A1FE-A37C-90D9-A82DD472C74D}"/>
              </a:ext>
            </a:extLst>
          </p:cNvPr>
          <p:cNvSpPr txBox="1"/>
          <p:nvPr/>
        </p:nvSpPr>
        <p:spPr>
          <a:xfrm>
            <a:off x="668867" y="5529740"/>
            <a:ext cx="10025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képbeküldési opció a közösségépítési lehetőségeket erősíti.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E6C214E6-D2BC-58CA-9B03-D32626B7BEC5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9.</a:t>
            </a:r>
          </a:p>
        </p:txBody>
      </p:sp>
    </p:spTree>
    <p:extLst>
      <p:ext uri="{BB962C8B-B14F-4D97-AF65-F5344CB8AC3E}">
        <p14:creationId xmlns:p14="http://schemas.microsoft.com/office/powerpoint/2010/main" val="3654983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FAEE9-7896-A617-DA71-30079D4E2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222A6B62-88E4-DFF0-5008-CB585ECF8CE3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A1573DDD-050F-2919-876F-63F0BE9C63A9}"/>
              </a:ext>
            </a:extLst>
          </p:cNvPr>
          <p:cNvSpPr/>
          <p:nvPr/>
        </p:nvSpPr>
        <p:spPr>
          <a:xfrm>
            <a:off x="1187045" y="193552"/>
            <a:ext cx="8837100" cy="122016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D5378E6F-FE09-86DB-E9DB-5014AAE92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69613" y="-1593171"/>
            <a:ext cx="21128569" cy="125171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44F2A95-F6BA-7CB1-59E7-40684EAC3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4" y="-77257"/>
            <a:ext cx="8128064" cy="1588483"/>
          </a:xfrm>
        </p:spPr>
        <p:txBody>
          <a:bodyPr>
            <a:noAutofit/>
          </a:bodyPr>
          <a:lstStyle/>
          <a:p>
            <a:r>
              <a:rPr lang="hu-HU" sz="8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Weboldalról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BA4B1D1-3078-B71D-4059-E8E3EAB3D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12" b="97172" l="5291" r="96296">
                        <a14:foregroundMark x1="41799" y1="6869" x2="41799" y2="6869"/>
                        <a14:foregroundMark x1="64021" y1="6061" x2="34392" y2="5657"/>
                        <a14:foregroundMark x1="34392" y1="5657" x2="34392" y2="5657"/>
                        <a14:foregroundMark x1="79365" y1="4242" x2="56614" y2="3636"/>
                        <a14:foregroundMark x1="84914" y1="10408" x2="89418" y2="22828"/>
                        <a14:foregroundMark x1="92063" y1="28081" x2="89418" y2="51717"/>
                        <a14:foregroundMark x1="34392" y1="91919" x2="61376" y2="91919"/>
                        <a14:foregroundMark x1="34392" y1="94949" x2="87302" y2="94949"/>
                        <a14:foregroundMark x1="12169" y1="94141" x2="10053" y2="89495"/>
                        <a14:foregroundMark x1="11111" y1="83838" x2="14815" y2="12525"/>
                        <a14:foregroundMark x1="14815" y1="12525" x2="17989" y2="8081"/>
                        <a14:foregroundMark x1="14815" y1="24444" x2="9524" y2="39596"/>
                        <a14:foregroundMark x1="9524" y1="39596" x2="13228" y2="47071"/>
                        <a14:foregroundMark x1="92579" y1="50866" x2="92593" y2="50707"/>
                        <a14:foregroundMark x1="88360" y1="97172" x2="92396" y2="52871"/>
                        <a14:foregroundMark x1="12169" y1="10909" x2="12169" y2="10909"/>
                        <a14:foregroundMark x1="12169" y1="10303" x2="12169" y2="10303"/>
                        <a14:foregroundMark x1="11640" y1="11515" x2="7937" y2="39394"/>
                        <a14:foregroundMark x1="8466" y1="53939" x2="8466" y2="53939"/>
                        <a14:foregroundMark x1="94180" y1="38182" x2="94709" y2="47071"/>
                        <a14:foregroundMark x1="94955" y1="51919" x2="95238" y2="56566"/>
                        <a14:foregroundMark x1="94939" y1="51659" x2="94955" y2="51919"/>
                        <a14:foregroundMark x1="94709" y1="47879" x2="94826" y2="49795"/>
                        <a14:foregroundMark x1="94709" y1="57778" x2="95238" y2="67677"/>
                        <a14:foregroundMark x1="7407" y1="54545" x2="11640" y2="64444"/>
                        <a14:foregroundMark x1="8995" y1="56162" x2="8466" y2="66667"/>
                        <a14:foregroundMark x1="7407" y1="56768" x2="12698" y2="68687"/>
                        <a14:foregroundMark x1="6349" y1="59596" x2="10582" y2="71111"/>
                        <a14:foregroundMark x1="25397" y1="2020" x2="25397" y2="2020"/>
                        <a14:foregroundMark x1="22751" y1="2020" x2="28042" y2="2424"/>
                        <a14:foregroundMark x1="75132" y1="2020" x2="78307" y2="2020"/>
                        <a14:foregroundMark x1="73545" y1="2020" x2="73545" y2="2020"/>
                        <a14:foregroundMark x1="73016" y1="2020" x2="73016" y2="2020"/>
                        <a14:foregroundMark x1="80423" y1="2020" x2="80423" y2="2020"/>
                        <a14:foregroundMark x1="28042" y1="2020" x2="28042" y2="2020"/>
                        <a14:foregroundMark x1="16402" y1="5455" x2="16402" y2="5455"/>
                        <a14:foregroundMark x1="16402" y1="5859" x2="16402" y2="5859"/>
                        <a14:foregroundMark x1="18519" y1="6263" x2="18519" y2="6263"/>
                        <a14:foregroundMark x1="83598" y1="5859" x2="83598" y2="5859"/>
                        <a14:foregroundMark x1="85185" y1="5859" x2="85185" y2="5859"/>
                        <a14:foregroundMark x1="92593" y1="51515" x2="94709" y2="51313"/>
                        <a14:foregroundMark x1="65079" y1="52525" x2="65079" y2="52525"/>
                        <a14:foregroundMark x1="57143" y1="51111" x2="49206" y2="50909"/>
                        <a14:foregroundMark x1="52381" y1="5253" x2="61376" y2="18384"/>
                        <a14:foregroundMark x1="6878" y1="5253" x2="16402" y2="5253"/>
                        <a14:foregroundMark x1="87831" y1="5455" x2="96296" y2="5455"/>
                        <a14:foregroundMark x1="21164" y1="2020" x2="21164" y2="2020"/>
                        <a14:foregroundMark x1="29630" y1="1818" x2="29630" y2="1818"/>
                        <a14:backgroundMark x1="95285" y1="6061" x2="96296" y2="6061"/>
                        <a14:backgroundMark x1="90476" y1="51919" x2="90476" y2="51919"/>
                        <a14:backgroundMark x1="92986" y1="52508" x2="93122" y2="52525"/>
                        <a14:backgroundMark x1="89947" y1="52121" x2="91444" y2="52312"/>
                        <a14:backgroundMark x1="95060" y1="6196" x2="96296" y2="6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255096" y="5349390"/>
            <a:ext cx="361989" cy="94806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907D212-0C43-A37F-0790-75FD95C75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21" b="95925" l="5882" r="92734">
                        <a14:foregroundMark x1="7266" y1="36672" x2="7266" y2="36672"/>
                        <a14:foregroundMark x1="92734" y1="36163" x2="92734" y2="36163"/>
                        <a14:foregroundMark x1="33564" y1="89304" x2="67128" y2="91341"/>
                        <a14:foregroundMark x1="35294" y1="96095" x2="67474" y2="95586"/>
                        <a14:foregroundMark x1="28028" y1="7640" x2="64706" y2="6621"/>
                        <a14:foregroundMark x1="74740" y1="7131" x2="81661" y2="10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H="1">
            <a:off x="11236819" y="490722"/>
            <a:ext cx="307069" cy="62582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DD48B13-A25E-2683-1325-CC87BEA20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93" b="94521" l="5505" r="93578">
                        <a14:foregroundMark x1="33945" y1="6393" x2="70642" y2="6393"/>
                        <a14:foregroundMark x1="86239" y1="33333" x2="77982" y2="89498"/>
                        <a14:foregroundMark x1="77982" y1="89498" x2="30275" y2="90868"/>
                        <a14:foregroundMark x1="30275" y1="90868" x2="11927" y2="69406"/>
                        <a14:foregroundMark x1="11927" y1="69406" x2="11927" y2="35616"/>
                        <a14:foregroundMark x1="9174" y1="37900" x2="5505" y2="38356"/>
                        <a14:foregroundMark x1="87156" y1="37900" x2="93578" y2="37900"/>
                        <a14:foregroundMark x1="74312" y1="93151" x2="41284" y2="945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229035" y="3157072"/>
            <a:ext cx="311484" cy="62582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C1B20F7-0EDE-9888-5854-89B46F74FB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81" y="1492592"/>
            <a:ext cx="5690504" cy="277514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00A27B2-AB69-0327-EF03-5A607772B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760" y="4309659"/>
            <a:ext cx="5341507" cy="240878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07941E8E-24E2-68D2-4E2E-8E9C32B50F54}"/>
              </a:ext>
            </a:extLst>
          </p:cNvPr>
          <p:cNvSpPr txBox="1"/>
          <p:nvPr/>
        </p:nvSpPr>
        <p:spPr>
          <a:xfrm>
            <a:off x="6380006" y="2559575"/>
            <a:ext cx="47147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 Állományok fő- és aloldalak könnyű kereshetőséget biztosítanak a vármegyei adatbázisokban.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B32F6C91-5E32-870A-F29F-07B948FB1594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3538865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D65CB-A5E2-42FF-B759-7B7F09E4A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110D2EDE-0C5B-D398-8203-5DEF58B25DDE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5FFDDC1-E11B-CD87-1C02-B9812A4F834F}"/>
              </a:ext>
            </a:extLst>
          </p:cNvPr>
          <p:cNvSpPr/>
          <p:nvPr/>
        </p:nvSpPr>
        <p:spPr>
          <a:xfrm>
            <a:off x="1677450" y="138540"/>
            <a:ext cx="8837100" cy="122016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50EE1C6-F8CD-C0C5-EE55-09946407A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93930"/>
            <a:ext cx="9440034" cy="1049867"/>
          </a:xfrm>
        </p:spPr>
        <p:txBody>
          <a:bodyPr>
            <a:normAutofit/>
          </a:bodyPr>
          <a:lstStyle/>
          <a:p>
            <a:r>
              <a:rPr lang="hu-HU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Források és Erőforrások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EDD0DA2-A499-6271-5AD5-1AEAC1A72786}"/>
              </a:ext>
            </a:extLst>
          </p:cNvPr>
          <p:cNvSpPr/>
          <p:nvPr/>
        </p:nvSpPr>
        <p:spPr>
          <a:xfrm>
            <a:off x="773757" y="1702998"/>
            <a:ext cx="2870199" cy="777251"/>
          </a:xfrm>
          <a:prstGeom prst="roundRect">
            <a:avLst/>
          </a:prstGeom>
          <a:solidFill>
            <a:srgbClr val="FF9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B0CA833F-A33A-5993-E448-30E9641B8383}"/>
              </a:ext>
            </a:extLst>
          </p:cNvPr>
          <p:cNvSpPr txBox="1"/>
          <p:nvPr/>
        </p:nvSpPr>
        <p:spPr>
          <a:xfrm>
            <a:off x="885578" y="1751901"/>
            <a:ext cx="264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Források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A9ECF2A-D223-69FA-9468-3F56A925408B}"/>
              </a:ext>
            </a:extLst>
          </p:cNvPr>
          <p:cNvSpPr txBox="1"/>
          <p:nvPr/>
        </p:nvSpPr>
        <p:spPr>
          <a:xfrm>
            <a:off x="885578" y="2680651"/>
            <a:ext cx="5601643" cy="381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  <a:p>
            <a:pPr marL="285750" indent="-285750">
              <a:buFontTx/>
              <a:buChar char="-"/>
            </a:pPr>
            <a:r>
              <a:rPr lang="hu-HU" sz="24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Győribuszok.hu</a:t>
            </a:r>
          </a:p>
          <a:p>
            <a:pPr marL="285750" indent="-285750">
              <a:buFontTx/>
              <a:buChar char="-"/>
            </a:pPr>
            <a:r>
              <a:rPr lang="hu-HU" sz="24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hu-HU" sz="24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hu-HU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Youtube</a:t>
            </a:r>
            <a:endParaRPr lang="hu-HU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Képek:</a:t>
            </a:r>
            <a:b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hu-HU" sz="2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Zátonyi Gergely </a:t>
            </a:r>
            <a:br>
              <a:rPr lang="hu-HU" sz="2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24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 gyoribuszok.hu főszerkesztője)</a:t>
            </a:r>
            <a:b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hu-H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K. Vilmos </a:t>
            </a:r>
          </a:p>
          <a:p>
            <a:pPr lvl="0">
              <a:lnSpc>
                <a:spcPct val="107000"/>
              </a:lnSpc>
            </a:pPr>
            <a:r>
              <a:rPr lang="hu-H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F. Csongor </a:t>
            </a:r>
          </a:p>
          <a:p>
            <a:pPr lvl="0">
              <a:lnSpc>
                <a:spcPct val="107000"/>
              </a:lnSpc>
            </a:pPr>
            <a:r>
              <a:rPr lang="hu-H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Sz. Laura</a:t>
            </a:r>
            <a:endParaRPr lang="hu-HU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B1A21537-6B34-9C46-5E6C-FD55B0340B1D}"/>
              </a:ext>
            </a:extLst>
          </p:cNvPr>
          <p:cNvSpPr/>
          <p:nvPr/>
        </p:nvSpPr>
        <p:spPr>
          <a:xfrm>
            <a:off x="7691024" y="1683959"/>
            <a:ext cx="2870199" cy="777251"/>
          </a:xfrm>
          <a:prstGeom prst="roundRect">
            <a:avLst/>
          </a:prstGeom>
          <a:solidFill>
            <a:srgbClr val="FF9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B4D9C1E-53A6-77BF-08A8-F87261681EB7}"/>
              </a:ext>
            </a:extLst>
          </p:cNvPr>
          <p:cNvSpPr txBox="1"/>
          <p:nvPr/>
        </p:nvSpPr>
        <p:spPr>
          <a:xfrm>
            <a:off x="7802845" y="1732862"/>
            <a:ext cx="264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Erőforrások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61EE43F9-7E60-9613-B239-F966F0D52FBF}"/>
              </a:ext>
            </a:extLst>
          </p:cNvPr>
          <p:cNvSpPr txBox="1"/>
          <p:nvPr/>
        </p:nvSpPr>
        <p:spPr>
          <a:xfrm>
            <a:off x="7802845" y="2786463"/>
            <a:ext cx="42672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Idő</a:t>
            </a:r>
          </a:p>
          <a:p>
            <a:pPr marL="285750" indent="-285750">
              <a:buFontTx/>
              <a:buChar char="-"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Számítógépek</a:t>
            </a:r>
          </a:p>
          <a:p>
            <a:pPr marL="285750" indent="-285750">
              <a:buFontTx/>
              <a:buChar char="-"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PowerPoint</a:t>
            </a:r>
          </a:p>
          <a:p>
            <a:pPr marL="285750" indent="-285750">
              <a:buFontTx/>
              <a:buChar char="-"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Discord</a:t>
            </a:r>
          </a:p>
          <a:p>
            <a:pPr marL="285750" indent="-285750">
              <a:buFontTx/>
              <a:buChar char="-"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</a:t>
            </a:r>
          </a:p>
          <a:p>
            <a:pPr marL="285750" indent="-285750">
              <a:buFontTx/>
              <a:buChar char="-"/>
            </a:pPr>
            <a:r>
              <a:rPr lang="hu-HU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hu-HU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hu-HU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Studio Code</a:t>
            </a:r>
          </a:p>
          <a:p>
            <a:pPr marL="285750" indent="-285750">
              <a:buFontTx/>
              <a:buChar char="-"/>
            </a:pPr>
            <a:endParaRPr lang="hu-HU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C9556D15-49E9-EF2C-EC22-C8B976A7E487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>
              <a:gd name="adj" fmla="val 9524"/>
            </a:avLst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296139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A7EF8-4E82-3216-4311-06E60CF6E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6D838269-09F2-2B42-D54E-77AE7E41AA2D}"/>
              </a:ext>
            </a:extLst>
          </p:cNvPr>
          <p:cNvSpPr/>
          <p:nvPr/>
        </p:nvSpPr>
        <p:spPr>
          <a:xfrm>
            <a:off x="511970" y="3713409"/>
            <a:ext cx="1940382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BE185DEC-04B7-F092-6781-09C315AB5A92}"/>
              </a:ext>
            </a:extLst>
          </p:cNvPr>
          <p:cNvSpPr/>
          <p:nvPr/>
        </p:nvSpPr>
        <p:spPr>
          <a:xfrm>
            <a:off x="978640" y="5096933"/>
            <a:ext cx="10095760" cy="1517088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308205BC-D1C0-4C59-D829-7527E1D0B51C}"/>
              </a:ext>
            </a:extLst>
          </p:cNvPr>
          <p:cNvSpPr/>
          <p:nvPr/>
        </p:nvSpPr>
        <p:spPr>
          <a:xfrm>
            <a:off x="1482161" y="5381343"/>
            <a:ext cx="972677" cy="9482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40EF5C34-3159-7AE4-3A6F-01425A75630E}"/>
              </a:ext>
            </a:extLst>
          </p:cNvPr>
          <p:cNvSpPr/>
          <p:nvPr/>
        </p:nvSpPr>
        <p:spPr>
          <a:xfrm>
            <a:off x="9601696" y="5381343"/>
            <a:ext cx="972677" cy="94826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A67A738E-9522-8764-8845-FC245942B331}"/>
              </a:ext>
            </a:extLst>
          </p:cNvPr>
          <p:cNvSpPr/>
          <p:nvPr/>
        </p:nvSpPr>
        <p:spPr>
          <a:xfrm>
            <a:off x="9601696" y="3713410"/>
            <a:ext cx="1940382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95DC8E16-CD6A-4091-EDBA-647E4EEEED30}"/>
              </a:ext>
            </a:extLst>
          </p:cNvPr>
          <p:cNvCxnSpPr>
            <a:cxnSpLocks/>
          </p:cNvCxnSpPr>
          <p:nvPr/>
        </p:nvCxnSpPr>
        <p:spPr>
          <a:xfrm>
            <a:off x="2853267" y="5630333"/>
            <a:ext cx="6341533" cy="0"/>
          </a:xfrm>
          <a:prstGeom prst="line">
            <a:avLst/>
          </a:prstGeom>
          <a:ln w="762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2B58F428-768A-2D07-DAB6-6F7C39B403FE}"/>
              </a:ext>
            </a:extLst>
          </p:cNvPr>
          <p:cNvCxnSpPr>
            <a:cxnSpLocks/>
          </p:cNvCxnSpPr>
          <p:nvPr/>
        </p:nvCxnSpPr>
        <p:spPr>
          <a:xfrm>
            <a:off x="2853267" y="6095999"/>
            <a:ext cx="6341533" cy="0"/>
          </a:xfrm>
          <a:prstGeom prst="line">
            <a:avLst/>
          </a:prstGeom>
          <a:ln w="762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A5290282-9207-EFC5-351F-4579185FE65E}"/>
              </a:ext>
            </a:extLst>
          </p:cNvPr>
          <p:cNvCxnSpPr>
            <a:cxnSpLocks/>
          </p:cNvCxnSpPr>
          <p:nvPr/>
        </p:nvCxnSpPr>
        <p:spPr>
          <a:xfrm>
            <a:off x="2853266" y="4461933"/>
            <a:ext cx="6341533" cy="0"/>
          </a:xfrm>
          <a:prstGeom prst="line">
            <a:avLst/>
          </a:prstGeom>
          <a:ln w="7620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1D2717AD-9329-32A6-D308-13626981C604}"/>
              </a:ext>
            </a:extLst>
          </p:cNvPr>
          <p:cNvSpPr/>
          <p:nvPr/>
        </p:nvSpPr>
        <p:spPr>
          <a:xfrm>
            <a:off x="-1156037" y="0"/>
            <a:ext cx="49872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EB8E8F80-3DB8-14F5-45A7-149D7F46885B}"/>
              </a:ext>
            </a:extLst>
          </p:cNvPr>
          <p:cNvSpPr/>
          <p:nvPr/>
        </p:nvSpPr>
        <p:spPr>
          <a:xfrm>
            <a:off x="8360836" y="-1"/>
            <a:ext cx="49872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5D8DE7AE-55AC-7244-F581-AB2A5A76C80C}"/>
              </a:ext>
            </a:extLst>
          </p:cNvPr>
          <p:cNvSpPr/>
          <p:nvPr/>
        </p:nvSpPr>
        <p:spPr>
          <a:xfrm>
            <a:off x="4224699" y="-474134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DE79CD1E-F752-0785-7ED3-180DAC1EDF10}"/>
              </a:ext>
            </a:extLst>
          </p:cNvPr>
          <p:cNvSpPr/>
          <p:nvPr/>
        </p:nvSpPr>
        <p:spPr>
          <a:xfrm>
            <a:off x="10571887" y="146275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6E8E237D-8E21-9117-DA08-733175EF7CA9}"/>
              </a:ext>
            </a:extLst>
          </p:cNvPr>
          <p:cNvSpPr/>
          <p:nvPr/>
        </p:nvSpPr>
        <p:spPr>
          <a:xfrm>
            <a:off x="-2260442" y="1462758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0D630DCF-9FB1-6B53-3C87-7094894D07D3}"/>
              </a:ext>
            </a:extLst>
          </p:cNvPr>
          <p:cNvSpPr txBox="1"/>
          <p:nvPr/>
        </p:nvSpPr>
        <p:spPr>
          <a:xfrm>
            <a:off x="2374983" y="1097446"/>
            <a:ext cx="72980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9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44968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1CECB-3A3B-8956-3752-E942BF01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421C05-F1B0-523E-4236-04B513311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DF633E4-B032-09B1-E77F-7D6CC3B3B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Objektum 3">
            <a:extLst>
              <a:ext uri="{FF2B5EF4-FFF2-40B4-BE49-F238E27FC236}">
                <a16:creationId xmlns:a16="http://schemas.microsoft.com/office/drawing/2014/main" id="{3910479B-6AFF-EEFD-759B-A3F346285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85556"/>
              </p:ext>
            </p:extLst>
          </p:nvPr>
        </p:nvGraphicFramePr>
        <p:xfrm>
          <a:off x="0" y="0"/>
          <a:ext cx="12263391" cy="14226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4274783" imgH="16560709" progId="Acrobat.Document.DC">
                  <p:embed/>
                </p:oleObj>
              </mc:Choice>
              <mc:Fallback>
                <p:oleObj name="Acrobat Document" r:id="rId2" imgW="14274783" imgH="1656070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263391" cy="14226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>
            <a:extLst>
              <a:ext uri="{FF2B5EF4-FFF2-40B4-BE49-F238E27FC236}">
                <a16:creationId xmlns:a16="http://schemas.microsoft.com/office/drawing/2014/main" id="{ACCA6529-9432-0984-C1D9-FB5F6EEDB945}"/>
              </a:ext>
            </a:extLst>
          </p:cNvPr>
          <p:cNvSpPr/>
          <p:nvPr/>
        </p:nvSpPr>
        <p:spPr>
          <a:xfrm>
            <a:off x="-1852579" y="-1653702"/>
            <a:ext cx="16634298" cy="19396953"/>
          </a:xfrm>
          <a:prstGeom prst="rect">
            <a:avLst/>
          </a:prstGeom>
          <a:solidFill>
            <a:schemeClr val="dk1">
              <a:alpha val="9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46E01073-A468-EB56-09F1-27763937405D}"/>
              </a:ext>
            </a:extLst>
          </p:cNvPr>
          <p:cNvGrpSpPr/>
          <p:nvPr/>
        </p:nvGrpSpPr>
        <p:grpSpPr>
          <a:xfrm>
            <a:off x="-956735" y="194739"/>
            <a:ext cx="5799667" cy="1388533"/>
            <a:chOff x="-491067" y="194739"/>
            <a:chExt cx="5799667" cy="1388533"/>
          </a:xfrm>
        </p:grpSpPr>
        <p:sp>
          <p:nvSpPr>
            <p:cNvPr id="12" name="Téglalap: lekerekített 11">
              <a:extLst>
                <a:ext uri="{FF2B5EF4-FFF2-40B4-BE49-F238E27FC236}">
                  <a16:creationId xmlns:a16="http://schemas.microsoft.com/office/drawing/2014/main" id="{018E6FA9-BC2B-58DD-C7F4-4CA9241BD6FC}"/>
                </a:ext>
              </a:extLst>
            </p:cNvPr>
            <p:cNvSpPr/>
            <p:nvPr/>
          </p:nvSpPr>
          <p:spPr>
            <a:xfrm>
              <a:off x="-491067" y="194739"/>
              <a:ext cx="5799667" cy="1388533"/>
            </a:xfrm>
            <a:prstGeom prst="round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hu-HU" sz="5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Tartalomjegyzék</a:t>
              </a:r>
              <a:endParaRPr lang="hu-HU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Téglalap: lekerekített 5">
              <a:extLst>
                <a:ext uri="{FF2B5EF4-FFF2-40B4-BE49-F238E27FC236}">
                  <a16:creationId xmlns:a16="http://schemas.microsoft.com/office/drawing/2014/main" id="{C6B15EEA-A1D6-821B-956F-08AD8C742788}"/>
                </a:ext>
              </a:extLst>
            </p:cNvPr>
            <p:cNvSpPr/>
            <p:nvPr/>
          </p:nvSpPr>
          <p:spPr>
            <a:xfrm>
              <a:off x="-491067" y="1210733"/>
              <a:ext cx="5799667" cy="372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4DE555D6-650C-54AC-66B7-26B7BF6448F7}"/>
              </a:ext>
            </a:extLst>
          </p:cNvPr>
          <p:cNvSpPr txBox="1"/>
          <p:nvPr/>
        </p:nvSpPr>
        <p:spPr>
          <a:xfrm>
            <a:off x="601134" y="1769540"/>
            <a:ext cx="1363133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Projekt célja ……………………………………………… 2.</a:t>
            </a:r>
          </a:p>
          <a:p>
            <a:pPr marL="457200" indent="-457200">
              <a:buFontTx/>
              <a:buChar char="-"/>
            </a:pPr>
            <a: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projekten dolgozók feladatai ………………. 3-5.</a:t>
            </a:r>
          </a:p>
          <a:p>
            <a:pPr marL="457200" indent="-457200">
              <a:buFontTx/>
              <a:buChar char="-"/>
            </a:pPr>
            <a: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Weboldal bemutatása ………………………. 6-10.</a:t>
            </a:r>
            <a:b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Programozás ……………………….………………. 6.</a:t>
            </a:r>
            <a:b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Dizájn ………………………………………………. 7-8. </a:t>
            </a:r>
          </a:p>
          <a:p>
            <a: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- Egyebek ……………………………………….... 9-10.</a:t>
            </a:r>
            <a:b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Források és Erőforrások …………………………… 11.</a:t>
            </a:r>
          </a:p>
        </p:txBody>
      </p:sp>
    </p:spTree>
    <p:extLst>
      <p:ext uri="{BB962C8B-B14F-4D97-AF65-F5344CB8AC3E}">
        <p14:creationId xmlns:p14="http://schemas.microsoft.com/office/powerpoint/2010/main" val="3795380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83330-1187-C3B9-49B2-110EBCE84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emlős, ló, kültéri, talaj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133D0B5-C066-0F62-CDB1-F039F2641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514" y="3048006"/>
            <a:ext cx="4124392" cy="32004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2E6E240-934F-17AE-DE46-C18B9BE53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33B15A1-882A-FBCC-27B1-F66F995AD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4" name="Objektum 3">
            <a:extLst>
              <a:ext uri="{FF2B5EF4-FFF2-40B4-BE49-F238E27FC236}">
                <a16:creationId xmlns:a16="http://schemas.microsoft.com/office/drawing/2014/main" id="{4AFDEC3F-91E0-B856-FFC1-162CD2C04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7415"/>
              </p:ext>
            </p:extLst>
          </p:nvPr>
        </p:nvGraphicFramePr>
        <p:xfrm>
          <a:off x="0" y="-7368702"/>
          <a:ext cx="12263391" cy="14226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14274783" imgH="16560709" progId="Acrobat.Document.DC">
                  <p:embed/>
                </p:oleObj>
              </mc:Choice>
              <mc:Fallback>
                <p:oleObj name="Acrobat Document" r:id="rId3" imgW="14274783" imgH="16560709" progId="Acrobat.Document.DC">
                  <p:embed/>
                  <p:pic>
                    <p:nvPicPr>
                      <p:cNvPr id="4" name="Objektum 3">
                        <a:extLst>
                          <a:ext uri="{FF2B5EF4-FFF2-40B4-BE49-F238E27FC236}">
                            <a16:creationId xmlns:a16="http://schemas.microsoft.com/office/drawing/2014/main" id="{3910479B-6AFF-EEFD-759B-A3F3462855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7368702"/>
                        <a:ext cx="12263391" cy="14226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>
            <a:extLst>
              <a:ext uri="{FF2B5EF4-FFF2-40B4-BE49-F238E27FC236}">
                <a16:creationId xmlns:a16="http://schemas.microsoft.com/office/drawing/2014/main" id="{ABAF6F15-C20E-2DF0-F6D8-E315310B334B}"/>
              </a:ext>
            </a:extLst>
          </p:cNvPr>
          <p:cNvSpPr/>
          <p:nvPr/>
        </p:nvSpPr>
        <p:spPr>
          <a:xfrm>
            <a:off x="-1982888" y="-9698477"/>
            <a:ext cx="16634298" cy="19396953"/>
          </a:xfrm>
          <a:prstGeom prst="rect">
            <a:avLst/>
          </a:prstGeom>
          <a:solidFill>
            <a:schemeClr val="dk1">
              <a:alpha val="9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A0146F8A-9EC5-FCAD-1E43-BF22F8589360}"/>
              </a:ext>
            </a:extLst>
          </p:cNvPr>
          <p:cNvGrpSpPr/>
          <p:nvPr/>
        </p:nvGrpSpPr>
        <p:grpSpPr>
          <a:xfrm>
            <a:off x="8492098" y="194739"/>
            <a:ext cx="5799667" cy="1388533"/>
            <a:chOff x="-491067" y="194739"/>
            <a:chExt cx="5799667" cy="1388533"/>
          </a:xfrm>
        </p:grpSpPr>
        <p:sp>
          <p:nvSpPr>
            <p:cNvPr id="19" name="Téglalap: lekerekített 18">
              <a:extLst>
                <a:ext uri="{FF2B5EF4-FFF2-40B4-BE49-F238E27FC236}">
                  <a16:creationId xmlns:a16="http://schemas.microsoft.com/office/drawing/2014/main" id="{36537A96-5B4F-2B42-6A7B-02FC9A96AD58}"/>
                </a:ext>
              </a:extLst>
            </p:cNvPr>
            <p:cNvSpPr/>
            <p:nvPr/>
          </p:nvSpPr>
          <p:spPr>
            <a:xfrm>
              <a:off x="-491067" y="194739"/>
              <a:ext cx="5799667" cy="1388533"/>
            </a:xfrm>
            <a:prstGeom prst="round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hu-HU" sz="5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Projekt célja</a:t>
              </a:r>
            </a:p>
          </p:txBody>
        </p:sp>
        <p:sp>
          <p:nvSpPr>
            <p:cNvPr id="20" name="Téglalap: lekerekített 19">
              <a:extLst>
                <a:ext uri="{FF2B5EF4-FFF2-40B4-BE49-F238E27FC236}">
                  <a16:creationId xmlns:a16="http://schemas.microsoft.com/office/drawing/2014/main" id="{A6009BBD-EE16-D5BD-A159-1BF4E214DB21}"/>
                </a:ext>
              </a:extLst>
            </p:cNvPr>
            <p:cNvSpPr/>
            <p:nvPr/>
          </p:nvSpPr>
          <p:spPr>
            <a:xfrm>
              <a:off x="-491067" y="1210733"/>
              <a:ext cx="5799667" cy="3725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2E44B57-2DDD-72E4-2D6C-2C86CC6310C8}"/>
              </a:ext>
            </a:extLst>
          </p:cNvPr>
          <p:cNvSpPr txBox="1"/>
          <p:nvPr/>
        </p:nvSpPr>
        <p:spPr>
          <a:xfrm>
            <a:off x="365018" y="700648"/>
            <a:ext cx="1215439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Tx/>
              <a:buChar char="-"/>
            </a:pP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weboldal funkcionalitásának </a:t>
            </a:r>
            <a:b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és megjelenésének fejlesztése</a:t>
            </a:r>
          </a:p>
          <a:p>
            <a:pPr marL="457200" indent="-457200">
              <a:lnSpc>
                <a:spcPts val="5000"/>
              </a:lnSpc>
              <a:buFontTx/>
              <a:buChar char="-"/>
            </a:pP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fejlesztés célkitűzése, hogy a felhasználók számára </a:t>
            </a:r>
            <a:b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- korszerűbb,  		</a:t>
            </a:r>
          </a:p>
          <a:p>
            <a:pPr lvl="1">
              <a:lnSpc>
                <a:spcPts val="5000"/>
              </a:lnSpc>
            </a:pP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- áttekinthetőbb,</a:t>
            </a:r>
          </a:p>
          <a:p>
            <a:pPr lvl="1">
              <a:lnSpc>
                <a:spcPts val="5000"/>
              </a:lnSpc>
            </a:pP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- informatívabb,</a:t>
            </a:r>
            <a:b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felületet biztosítson és javítsa az adatkezelés 			hatékonyságát</a:t>
            </a: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46361926-FADF-66CD-C5E3-138A8F98F519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2760732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5E97C-0F89-5889-172E-8FDD8EBD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6EBA43FD-AA23-7988-BBAB-D9CE6ED8F868}"/>
              </a:ext>
            </a:extLst>
          </p:cNvPr>
          <p:cNvSpPr/>
          <p:nvPr/>
        </p:nvSpPr>
        <p:spPr>
          <a:xfrm>
            <a:off x="-2899180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A9DF1BF1-78AC-84C3-297C-422A90B81DCB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F4680BEA-1146-C6AA-7CC4-2F728A124C07}"/>
              </a:ext>
            </a:extLst>
          </p:cNvPr>
          <p:cNvSpPr/>
          <p:nvPr/>
        </p:nvSpPr>
        <p:spPr>
          <a:xfrm>
            <a:off x="-320743" y="142156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D7E0F03-0C4D-6A0A-82E1-F94A97D58AC7}"/>
              </a:ext>
            </a:extLst>
          </p:cNvPr>
          <p:cNvSpPr/>
          <p:nvPr/>
        </p:nvSpPr>
        <p:spPr>
          <a:xfrm>
            <a:off x="843423" y="142156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25240C15-95A5-D278-6E0F-6DF96464CBCA}"/>
              </a:ext>
            </a:extLst>
          </p:cNvPr>
          <p:cNvSpPr/>
          <p:nvPr/>
        </p:nvSpPr>
        <p:spPr>
          <a:xfrm>
            <a:off x="2007589" y="1426078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F8F5FE76-29E8-6187-DED2-F45AE59834D6}"/>
              </a:ext>
            </a:extLst>
          </p:cNvPr>
          <p:cNvSpPr/>
          <p:nvPr/>
        </p:nvSpPr>
        <p:spPr>
          <a:xfrm>
            <a:off x="-427073" y="2843961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E53D0B9A-ED8C-9F74-271D-FAD4C1F8DDF7}"/>
              </a:ext>
            </a:extLst>
          </p:cNvPr>
          <p:cNvSpPr/>
          <p:nvPr/>
        </p:nvSpPr>
        <p:spPr>
          <a:xfrm flipH="1">
            <a:off x="11540066" y="1428246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961A2B6-0EB0-92F0-6598-96B7E4E1B681}"/>
              </a:ext>
            </a:extLst>
          </p:cNvPr>
          <p:cNvSpPr/>
          <p:nvPr/>
        </p:nvSpPr>
        <p:spPr>
          <a:xfrm flipH="1">
            <a:off x="10375900" y="1428247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7533DACE-707B-8135-275C-BF80D0995156}"/>
              </a:ext>
            </a:extLst>
          </p:cNvPr>
          <p:cNvSpPr/>
          <p:nvPr/>
        </p:nvSpPr>
        <p:spPr>
          <a:xfrm flipH="1">
            <a:off x="9211734" y="142824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CE44116F-0520-21F9-9229-8E381BF5F824}"/>
              </a:ext>
            </a:extLst>
          </p:cNvPr>
          <p:cNvSpPr/>
          <p:nvPr/>
        </p:nvSpPr>
        <p:spPr>
          <a:xfrm flipH="1">
            <a:off x="10375900" y="2776913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0320B1F8-10EE-EB27-F6DE-2EC8A4072822}"/>
              </a:ext>
            </a:extLst>
          </p:cNvPr>
          <p:cNvSpPr/>
          <p:nvPr/>
        </p:nvSpPr>
        <p:spPr>
          <a:xfrm>
            <a:off x="11424778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3C620E43-7C6C-0060-33AE-846719F7CFB5}"/>
              </a:ext>
            </a:extLst>
          </p:cNvPr>
          <p:cNvSpPr/>
          <p:nvPr/>
        </p:nvSpPr>
        <p:spPr>
          <a:xfrm>
            <a:off x="11424777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35F847FC-BA7B-A5BF-AF76-95ED3D2C4489}"/>
              </a:ext>
            </a:extLst>
          </p:cNvPr>
          <p:cNvSpPr txBox="1"/>
          <p:nvPr/>
        </p:nvSpPr>
        <p:spPr>
          <a:xfrm>
            <a:off x="3342590" y="1297107"/>
            <a:ext cx="5372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effectLst/>
                <a:latin typeface="Noto Sans Symbols"/>
                <a:ea typeface="Noto Sans Symbols"/>
                <a:cs typeface="Noto Sans Symbols"/>
              </a:rPr>
              <a:t>Boros Milán</a:t>
            </a:r>
          </a:p>
          <a:p>
            <a:endParaRPr lang="hu-HU" dirty="0"/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59881B95-4F8C-2E8C-4FD1-D38F29640F4A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3ABDA6E-7641-32B7-2DD7-8DF26F4264E8}"/>
              </a:ext>
            </a:extLst>
          </p:cNvPr>
          <p:cNvSpPr txBox="1"/>
          <p:nvPr/>
        </p:nvSpPr>
        <p:spPr>
          <a:xfrm>
            <a:off x="2841061" y="2905991"/>
            <a:ext cx="77639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Programozás</a:t>
            </a:r>
            <a:b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PowerPoint elkészítésében segítség</a:t>
            </a:r>
            <a:b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Felhasználói dokumentáció</a:t>
            </a:r>
            <a:b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Fejlesztői dokumentáció</a:t>
            </a:r>
          </a:p>
        </p:txBody>
      </p:sp>
    </p:spTree>
    <p:extLst>
      <p:ext uri="{BB962C8B-B14F-4D97-AF65-F5344CB8AC3E}">
        <p14:creationId xmlns:p14="http://schemas.microsoft.com/office/powerpoint/2010/main" val="1402434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889F8-3AA6-1C44-8A06-3CE9183A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7B572E9F-F93A-89E8-6067-C42B989F72AF}"/>
              </a:ext>
            </a:extLst>
          </p:cNvPr>
          <p:cNvSpPr/>
          <p:nvPr/>
        </p:nvSpPr>
        <p:spPr>
          <a:xfrm>
            <a:off x="-2899180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1B951B9-B940-9D8E-23DE-B4BAE6E548CC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F46BA4AD-CA0C-560C-8972-FEF64C5753D5}"/>
              </a:ext>
            </a:extLst>
          </p:cNvPr>
          <p:cNvSpPr/>
          <p:nvPr/>
        </p:nvSpPr>
        <p:spPr>
          <a:xfrm>
            <a:off x="-320743" y="142156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34039528-D7FC-5D9D-65A0-BC6F0E53238E}"/>
              </a:ext>
            </a:extLst>
          </p:cNvPr>
          <p:cNvSpPr/>
          <p:nvPr/>
        </p:nvSpPr>
        <p:spPr>
          <a:xfrm>
            <a:off x="843423" y="142156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BDABC8E0-5930-DBAE-C05B-5A380E83833B}"/>
              </a:ext>
            </a:extLst>
          </p:cNvPr>
          <p:cNvSpPr/>
          <p:nvPr/>
        </p:nvSpPr>
        <p:spPr>
          <a:xfrm>
            <a:off x="2007589" y="1426078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8B095CBE-7F13-BB7A-88B7-7DF32AB4359E}"/>
              </a:ext>
            </a:extLst>
          </p:cNvPr>
          <p:cNvSpPr/>
          <p:nvPr/>
        </p:nvSpPr>
        <p:spPr>
          <a:xfrm>
            <a:off x="-427073" y="2843961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BA857D13-4CC5-A120-4D0F-24D20FF2AA7E}"/>
              </a:ext>
            </a:extLst>
          </p:cNvPr>
          <p:cNvSpPr/>
          <p:nvPr/>
        </p:nvSpPr>
        <p:spPr>
          <a:xfrm flipH="1">
            <a:off x="11540066" y="1428246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B62199A7-D773-7569-6C56-9BDF661B3D41}"/>
              </a:ext>
            </a:extLst>
          </p:cNvPr>
          <p:cNvSpPr/>
          <p:nvPr/>
        </p:nvSpPr>
        <p:spPr>
          <a:xfrm flipH="1">
            <a:off x="10375900" y="1428247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E018AF13-A283-ADA3-CF9C-F15CC9C76F48}"/>
              </a:ext>
            </a:extLst>
          </p:cNvPr>
          <p:cNvSpPr/>
          <p:nvPr/>
        </p:nvSpPr>
        <p:spPr>
          <a:xfrm flipH="1">
            <a:off x="9211734" y="142824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81577F69-2192-B215-0118-26D5A011C375}"/>
              </a:ext>
            </a:extLst>
          </p:cNvPr>
          <p:cNvSpPr/>
          <p:nvPr/>
        </p:nvSpPr>
        <p:spPr>
          <a:xfrm flipH="1">
            <a:off x="10375900" y="2776913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CE6D666E-19DD-0095-B895-4C06F75CF556}"/>
              </a:ext>
            </a:extLst>
          </p:cNvPr>
          <p:cNvSpPr/>
          <p:nvPr/>
        </p:nvSpPr>
        <p:spPr>
          <a:xfrm>
            <a:off x="11424778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5E8899A4-55DF-8BF6-7CF8-CAA3990F9BDA}"/>
              </a:ext>
            </a:extLst>
          </p:cNvPr>
          <p:cNvSpPr/>
          <p:nvPr/>
        </p:nvSpPr>
        <p:spPr>
          <a:xfrm>
            <a:off x="11424777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CCE9AEDC-6AC7-BFBA-A1C4-9A3B916B6CD0}"/>
              </a:ext>
            </a:extLst>
          </p:cNvPr>
          <p:cNvSpPr txBox="1"/>
          <p:nvPr/>
        </p:nvSpPr>
        <p:spPr>
          <a:xfrm>
            <a:off x="3342590" y="1297107"/>
            <a:ext cx="5372348" cy="155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hu-HU" sz="6600" b="1" dirty="0" err="1">
                <a:latin typeface="Noto Sans Symbols"/>
              </a:rPr>
              <a:t>Czanek</a:t>
            </a:r>
            <a:r>
              <a:rPr lang="hu-HU" sz="6600" b="1" dirty="0">
                <a:latin typeface="Noto Sans Symbols"/>
              </a:rPr>
              <a:t> Bálint</a:t>
            </a:r>
          </a:p>
          <a:p>
            <a:endParaRPr lang="hu-HU" dirty="0"/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CEC81C0E-E914-D011-3A74-7DC68A9D44E5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861622B-F284-56E6-89BF-C545293742DD}"/>
              </a:ext>
            </a:extLst>
          </p:cNvPr>
          <p:cNvSpPr txBox="1"/>
          <p:nvPr/>
        </p:nvSpPr>
        <p:spPr>
          <a:xfrm>
            <a:off x="2369677" y="3256202"/>
            <a:ext cx="90297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Programozás nagy része</a:t>
            </a:r>
            <a:b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PowerPoint elkészítésében segítség</a:t>
            </a:r>
            <a:b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Felhasználói dokumentáció</a:t>
            </a:r>
            <a:b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Fejlesztői dokumentáció</a:t>
            </a:r>
          </a:p>
        </p:txBody>
      </p:sp>
    </p:spTree>
    <p:extLst>
      <p:ext uri="{BB962C8B-B14F-4D97-AF65-F5344CB8AC3E}">
        <p14:creationId xmlns:p14="http://schemas.microsoft.com/office/powerpoint/2010/main" val="3327254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2A4086-808F-5D4A-07C7-1D1DA866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D61A9B15-B10F-C0B8-5DE1-274D0EBAD4E3}"/>
              </a:ext>
            </a:extLst>
          </p:cNvPr>
          <p:cNvSpPr/>
          <p:nvPr/>
        </p:nvSpPr>
        <p:spPr>
          <a:xfrm>
            <a:off x="-2899180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1F7C073-439A-D43E-08E7-1D6C5FDAD0C0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311FB49B-5290-C76F-8840-BD64982F7D1D}"/>
              </a:ext>
            </a:extLst>
          </p:cNvPr>
          <p:cNvSpPr/>
          <p:nvPr/>
        </p:nvSpPr>
        <p:spPr>
          <a:xfrm>
            <a:off x="-320743" y="1421561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723FE285-F967-D761-59A1-2C325120DBEA}"/>
              </a:ext>
            </a:extLst>
          </p:cNvPr>
          <p:cNvSpPr/>
          <p:nvPr/>
        </p:nvSpPr>
        <p:spPr>
          <a:xfrm>
            <a:off x="843423" y="1421561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4B918B0-F52C-8CA5-FBC1-9F03AD2D1C37}"/>
              </a:ext>
            </a:extLst>
          </p:cNvPr>
          <p:cNvSpPr/>
          <p:nvPr/>
        </p:nvSpPr>
        <p:spPr>
          <a:xfrm>
            <a:off x="2007589" y="1426078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72FDA59-459B-8604-6412-130D4E59ABED}"/>
              </a:ext>
            </a:extLst>
          </p:cNvPr>
          <p:cNvSpPr/>
          <p:nvPr/>
        </p:nvSpPr>
        <p:spPr>
          <a:xfrm>
            <a:off x="-427073" y="2843961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027DC720-7276-921C-FFFD-ADF0E7201F1D}"/>
              </a:ext>
            </a:extLst>
          </p:cNvPr>
          <p:cNvSpPr/>
          <p:nvPr/>
        </p:nvSpPr>
        <p:spPr>
          <a:xfrm flipH="1">
            <a:off x="11540066" y="1428246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1E5015B4-60D8-217B-E3BE-1834AB5EAC3B}"/>
              </a:ext>
            </a:extLst>
          </p:cNvPr>
          <p:cNvSpPr/>
          <p:nvPr/>
        </p:nvSpPr>
        <p:spPr>
          <a:xfrm flipH="1">
            <a:off x="10375900" y="1428247"/>
            <a:ext cx="972677" cy="94826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1A28AC0E-327C-1DFB-FD82-5C55BD219006}"/>
              </a:ext>
            </a:extLst>
          </p:cNvPr>
          <p:cNvSpPr/>
          <p:nvPr/>
        </p:nvSpPr>
        <p:spPr>
          <a:xfrm flipH="1">
            <a:off x="9211734" y="1428247"/>
            <a:ext cx="972677" cy="9482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8A44DAD7-21B1-1E4D-B7BB-5F7FFC4CC167}"/>
              </a:ext>
            </a:extLst>
          </p:cNvPr>
          <p:cNvSpPr/>
          <p:nvPr/>
        </p:nvSpPr>
        <p:spPr>
          <a:xfrm flipH="1">
            <a:off x="10375900" y="2776913"/>
            <a:ext cx="2243173" cy="692294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D8B9F337-B8D7-E244-D8C0-7CBB5CA3B9C7}"/>
              </a:ext>
            </a:extLst>
          </p:cNvPr>
          <p:cNvSpPr/>
          <p:nvPr/>
        </p:nvSpPr>
        <p:spPr>
          <a:xfrm>
            <a:off x="11424778" y="4014039"/>
            <a:ext cx="3742603" cy="948267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E75DF422-9FEB-78FE-A605-F1032FB8B26F}"/>
              </a:ext>
            </a:extLst>
          </p:cNvPr>
          <p:cNvSpPr/>
          <p:nvPr/>
        </p:nvSpPr>
        <p:spPr>
          <a:xfrm>
            <a:off x="11424777" y="5708853"/>
            <a:ext cx="3742603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18FB7ED7-62EC-4BD9-520F-2D5D2C437D07}"/>
              </a:ext>
            </a:extLst>
          </p:cNvPr>
          <p:cNvSpPr txBox="1"/>
          <p:nvPr/>
        </p:nvSpPr>
        <p:spPr>
          <a:xfrm>
            <a:off x="3342590" y="1297107"/>
            <a:ext cx="5372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effectLst/>
                <a:latin typeface="Noto Sans Symbols"/>
                <a:ea typeface="Noto Sans Symbols"/>
                <a:cs typeface="Noto Sans Symbols"/>
              </a:rPr>
              <a:t>Lendvai Áron</a:t>
            </a:r>
          </a:p>
          <a:p>
            <a:endParaRPr lang="hu-HU" dirty="0"/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67CFED32-A9E0-F8D0-9996-9E7973E0D4D7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4CD363D-9CC0-F4F8-BFA2-6CBB0E38F39D}"/>
              </a:ext>
            </a:extLst>
          </p:cNvPr>
          <p:cNvSpPr txBox="1"/>
          <p:nvPr/>
        </p:nvSpPr>
        <p:spPr>
          <a:xfrm>
            <a:off x="1905988" y="3392645"/>
            <a:ext cx="90297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		PowerPoint elkészítése</a:t>
            </a:r>
          </a:p>
          <a:p>
            <a:pPr marL="857250" indent="-857250">
              <a:buFontTx/>
              <a:buChar char="-"/>
            </a:pPr>
            <a:r>
              <a:rPr lang="hu-HU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Programozás</a:t>
            </a:r>
          </a:p>
          <a:p>
            <a:pPr marL="857250" indent="-857250">
              <a:buFontTx/>
              <a:buChar char="-"/>
            </a:pPr>
            <a:r>
              <a:rPr lang="hu-HU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Javítgatások</a:t>
            </a:r>
          </a:p>
        </p:txBody>
      </p:sp>
    </p:spTree>
    <p:extLst>
      <p:ext uri="{BB962C8B-B14F-4D97-AF65-F5344CB8AC3E}">
        <p14:creationId xmlns:p14="http://schemas.microsoft.com/office/powerpoint/2010/main" val="3288699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4F58-AA19-F7B4-3C1E-1CE17E1CA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85C73381-04F8-69A1-7B6F-8C3E52576F0C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DFB5DA0E-D209-AD23-A81E-D7A92641BC8F}"/>
              </a:ext>
            </a:extLst>
          </p:cNvPr>
          <p:cNvSpPr/>
          <p:nvPr/>
        </p:nvSpPr>
        <p:spPr>
          <a:xfrm>
            <a:off x="1187045" y="193552"/>
            <a:ext cx="8837100" cy="122016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53F0149A-7EB7-25D7-F2E9-5614622D8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69613" y="6890429"/>
            <a:ext cx="21128569" cy="125171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8233ADE-3492-20A1-839A-5DA8C7F71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12" b="97172" l="5291" r="96296">
                        <a14:foregroundMark x1="41799" y1="6869" x2="41799" y2="6869"/>
                        <a14:foregroundMark x1="64021" y1="6061" x2="34392" y2="5657"/>
                        <a14:foregroundMark x1="34392" y1="5657" x2="34392" y2="5657"/>
                        <a14:foregroundMark x1="79365" y1="4242" x2="56614" y2="3636"/>
                        <a14:foregroundMark x1="84914" y1="10408" x2="89418" y2="22828"/>
                        <a14:foregroundMark x1="92063" y1="28081" x2="89418" y2="51717"/>
                        <a14:foregroundMark x1="34392" y1="91919" x2="61376" y2="91919"/>
                        <a14:foregroundMark x1="34392" y1="94949" x2="87302" y2="94949"/>
                        <a14:foregroundMark x1="12169" y1="94141" x2="10053" y2="89495"/>
                        <a14:foregroundMark x1="11111" y1="83838" x2="14815" y2="12525"/>
                        <a14:foregroundMark x1="14815" y1="12525" x2="17989" y2="8081"/>
                        <a14:foregroundMark x1="14815" y1="24444" x2="9524" y2="39596"/>
                        <a14:foregroundMark x1="9524" y1="39596" x2="13228" y2="47071"/>
                        <a14:foregroundMark x1="92579" y1="50866" x2="92593" y2="50707"/>
                        <a14:foregroundMark x1="88360" y1="97172" x2="92396" y2="52871"/>
                        <a14:foregroundMark x1="12169" y1="10909" x2="12169" y2="10909"/>
                        <a14:foregroundMark x1="12169" y1="10303" x2="12169" y2="10303"/>
                        <a14:foregroundMark x1="11640" y1="11515" x2="7937" y2="39394"/>
                        <a14:foregroundMark x1="8466" y1="53939" x2="8466" y2="53939"/>
                        <a14:foregroundMark x1="94180" y1="38182" x2="94709" y2="47071"/>
                        <a14:foregroundMark x1="94955" y1="51919" x2="95238" y2="56566"/>
                        <a14:foregroundMark x1="94939" y1="51659" x2="94955" y2="51919"/>
                        <a14:foregroundMark x1="94709" y1="47879" x2="94826" y2="49795"/>
                        <a14:foregroundMark x1="94709" y1="57778" x2="95238" y2="67677"/>
                        <a14:foregroundMark x1="7407" y1="54545" x2="11640" y2="64444"/>
                        <a14:foregroundMark x1="8995" y1="56162" x2="8466" y2="66667"/>
                        <a14:foregroundMark x1="7407" y1="56768" x2="12698" y2="68687"/>
                        <a14:foregroundMark x1="6349" y1="59596" x2="10582" y2="71111"/>
                        <a14:foregroundMark x1="25397" y1="2020" x2="25397" y2="2020"/>
                        <a14:foregroundMark x1="22751" y1="2020" x2="28042" y2="2424"/>
                        <a14:foregroundMark x1="75132" y1="2020" x2="78307" y2="2020"/>
                        <a14:foregroundMark x1="73545" y1="2020" x2="73545" y2="2020"/>
                        <a14:foregroundMark x1="73016" y1="2020" x2="73016" y2="2020"/>
                        <a14:foregroundMark x1="80423" y1="2020" x2="80423" y2="2020"/>
                        <a14:foregroundMark x1="28042" y1="2020" x2="28042" y2="2020"/>
                        <a14:foregroundMark x1="16402" y1="5455" x2="16402" y2="5455"/>
                        <a14:foregroundMark x1="16402" y1="5859" x2="16402" y2="5859"/>
                        <a14:foregroundMark x1="18519" y1="6263" x2="18519" y2="6263"/>
                        <a14:foregroundMark x1="83598" y1="5859" x2="83598" y2="5859"/>
                        <a14:foregroundMark x1="85185" y1="5859" x2="85185" y2="5859"/>
                        <a14:foregroundMark x1="92593" y1="51515" x2="94709" y2="51313"/>
                        <a14:foregroundMark x1="65079" y1="52525" x2="65079" y2="52525"/>
                        <a14:foregroundMark x1="57143" y1="51111" x2="49206" y2="50909"/>
                        <a14:foregroundMark x1="52381" y1="5253" x2="61376" y2="18384"/>
                        <a14:foregroundMark x1="6878" y1="5253" x2="16402" y2="5253"/>
                        <a14:foregroundMark x1="87831" y1="5455" x2="96296" y2="5455"/>
                        <a14:foregroundMark x1="21164" y1="2020" x2="21164" y2="2020"/>
                        <a14:foregroundMark x1="29630" y1="1818" x2="29630" y2="1818"/>
                        <a14:backgroundMark x1="95285" y1="6061" x2="96296" y2="6061"/>
                        <a14:backgroundMark x1="90476" y1="51919" x2="90476" y2="51919"/>
                        <a14:backgroundMark x1="92986" y1="52508" x2="93122" y2="52525"/>
                        <a14:backgroundMark x1="89947" y1="52121" x2="91444" y2="52312"/>
                        <a14:backgroundMark x1="95060" y1="6196" x2="96296" y2="6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239140" y="329501"/>
            <a:ext cx="361989" cy="9480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782524A-FEF4-39CF-684B-9A27D3517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4" y="-77257"/>
            <a:ext cx="8128064" cy="1588483"/>
          </a:xfrm>
        </p:spPr>
        <p:txBody>
          <a:bodyPr>
            <a:noAutofit/>
          </a:bodyPr>
          <a:lstStyle/>
          <a:p>
            <a:r>
              <a:rPr lang="hu-HU" sz="8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Weboldalról</a:t>
            </a: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1F07D336-B19C-7F58-612C-C9D99C840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21" b="95925" l="5882" r="92734">
                        <a14:foregroundMark x1="7266" y1="36672" x2="7266" y2="36672"/>
                        <a14:foregroundMark x1="92734" y1="36163" x2="92734" y2="36163"/>
                        <a14:foregroundMark x1="33564" y1="89304" x2="67128" y2="91341"/>
                        <a14:foregroundMark x1="35294" y1="96095" x2="67474" y2="95586"/>
                        <a14:foregroundMark x1="28028" y1="7640" x2="64706" y2="6621"/>
                        <a14:foregroundMark x1="74740" y1="7131" x2="81661" y2="10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H="1">
            <a:off x="11239140" y="2224521"/>
            <a:ext cx="307069" cy="62582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027FD05D-EB3A-8FBF-C17B-21DDF8245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93" b="94521" l="5505" r="93578">
                        <a14:foregroundMark x1="33945" y1="6393" x2="70642" y2="6393"/>
                        <a14:foregroundMark x1="86239" y1="33333" x2="77982" y2="89498"/>
                        <a14:foregroundMark x1="77982" y1="89498" x2="30275" y2="90868"/>
                        <a14:foregroundMark x1="30275" y1="90868" x2="11927" y2="69406"/>
                        <a14:foregroundMark x1="11927" y1="69406" x2="11927" y2="35616"/>
                        <a14:foregroundMark x1="9174" y1="37900" x2="5505" y2="38356"/>
                        <a14:foregroundMark x1="87156" y1="37900" x2="93578" y2="37900"/>
                        <a14:foregroundMark x1="74312" y1="93151" x2="41284" y2="945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226828" y="5204884"/>
            <a:ext cx="311484" cy="625827"/>
          </a:xfrm>
          <a:prstGeom prst="rect">
            <a:avLst/>
          </a:prstGeom>
        </p:spPr>
      </p:pic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214BB227-616C-5B86-914E-E5BC9BC37DD0}"/>
              </a:ext>
            </a:extLst>
          </p:cNvPr>
          <p:cNvSpPr/>
          <p:nvPr/>
        </p:nvSpPr>
        <p:spPr>
          <a:xfrm>
            <a:off x="371747" y="1709741"/>
            <a:ext cx="2911315" cy="827692"/>
          </a:xfrm>
          <a:prstGeom prst="roundRect">
            <a:avLst/>
          </a:prstGeom>
          <a:solidFill>
            <a:srgbClr val="FF9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2BC83060-D4F9-BB0A-C612-AC14E72CDE03}"/>
              </a:ext>
            </a:extLst>
          </p:cNvPr>
          <p:cNvSpPr txBox="1"/>
          <p:nvPr/>
        </p:nvSpPr>
        <p:spPr>
          <a:xfrm>
            <a:off x="414479" y="1771001"/>
            <a:ext cx="2825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Programozás</a:t>
            </a:r>
          </a:p>
        </p:txBody>
      </p:sp>
      <p:pic>
        <p:nvPicPr>
          <p:cNvPr id="27" name="Kép 26" descr="A képen embléma, Grafika, szimbólum, clipar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8B246A0-91CA-7296-E0BF-AFE9EEFDBF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47" y="2916062"/>
            <a:ext cx="2857500" cy="2914650"/>
          </a:xfrm>
          <a:prstGeom prst="rect">
            <a:avLst/>
          </a:prstGeom>
        </p:spPr>
      </p:pic>
      <p:pic>
        <p:nvPicPr>
          <p:cNvPr id="29" name="Kép 28" descr="A képen Grafika, szimbólum, embléma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7D7B34C-4703-0BD7-39DC-A29ADDEB7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02" y="1883165"/>
            <a:ext cx="2601185" cy="2601185"/>
          </a:xfrm>
          <a:prstGeom prst="rect">
            <a:avLst/>
          </a:prstGeom>
        </p:spPr>
      </p:pic>
      <p:pic>
        <p:nvPicPr>
          <p:cNvPr id="31" name="Kép 30" descr="A képen képernyőkép, Grafika, embléma, sárg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B8248CA-D764-0FBD-AC68-806038EB3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391" y="1782035"/>
            <a:ext cx="4337506" cy="2439847"/>
          </a:xfrm>
          <a:prstGeom prst="rect">
            <a:avLst/>
          </a:prstGeom>
        </p:spPr>
      </p:pic>
      <p:sp>
        <p:nvSpPr>
          <p:cNvPr id="32" name="Szövegdoboz 31">
            <a:extLst>
              <a:ext uri="{FF2B5EF4-FFF2-40B4-BE49-F238E27FC236}">
                <a16:creationId xmlns:a16="http://schemas.microsoft.com/office/drawing/2014/main" id="{F7170809-7176-AE20-22A7-0D6EAAE2D398}"/>
              </a:ext>
            </a:extLst>
          </p:cNvPr>
          <p:cNvSpPr txBox="1"/>
          <p:nvPr/>
        </p:nvSpPr>
        <p:spPr>
          <a:xfrm>
            <a:off x="3536091" y="4686801"/>
            <a:ext cx="6561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fejlesztés során az alábbi programozási nyelvek és alkalmazások kerültek felhasználásra:</a:t>
            </a:r>
            <a:b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HTML</a:t>
            </a:r>
            <a:b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CSS			- Microsoft Visual Studio Code</a:t>
            </a:r>
            <a:b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 JavaScript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0A0C2ADA-3EE3-9EC3-DDED-695024EB93EF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3896060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257EF-3BA9-0B4A-8555-C7E9CE0EB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9E2D248C-4A38-B6A3-535F-033434059BC5}"/>
              </a:ext>
            </a:extLst>
          </p:cNvPr>
          <p:cNvSpPr/>
          <p:nvPr/>
        </p:nvSpPr>
        <p:spPr>
          <a:xfrm>
            <a:off x="8568267" y="1696000"/>
            <a:ext cx="1634066" cy="634074"/>
          </a:xfrm>
          <a:prstGeom prst="roundRect">
            <a:avLst/>
          </a:prstGeom>
          <a:solidFill>
            <a:srgbClr val="FF9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5DAEB156-18B0-D633-42F8-A575496092FA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D414B698-04E3-A35E-AD22-7E44476659BE}"/>
              </a:ext>
            </a:extLst>
          </p:cNvPr>
          <p:cNvSpPr/>
          <p:nvPr/>
        </p:nvSpPr>
        <p:spPr>
          <a:xfrm>
            <a:off x="1187045" y="193552"/>
            <a:ext cx="8837100" cy="122016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E129538-3CFB-5829-D8BE-7030FFC36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69613" y="2293029"/>
            <a:ext cx="21128569" cy="125171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7B5E351-4FC6-2ADF-52A9-84C7DC103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12" b="97172" l="5291" r="96296">
                        <a14:foregroundMark x1="41799" y1="6869" x2="41799" y2="6869"/>
                        <a14:foregroundMark x1="64021" y1="6061" x2="34392" y2="5657"/>
                        <a14:foregroundMark x1="34392" y1="5657" x2="34392" y2="5657"/>
                        <a14:foregroundMark x1="79365" y1="4242" x2="56614" y2="3636"/>
                        <a14:foregroundMark x1="84914" y1="10408" x2="89418" y2="22828"/>
                        <a14:foregroundMark x1="92063" y1="28081" x2="89418" y2="51717"/>
                        <a14:foregroundMark x1="34392" y1="91919" x2="61376" y2="91919"/>
                        <a14:foregroundMark x1="34392" y1="94949" x2="87302" y2="94949"/>
                        <a14:foregroundMark x1="12169" y1="94141" x2="10053" y2="89495"/>
                        <a14:foregroundMark x1="11111" y1="83838" x2="14815" y2="12525"/>
                        <a14:foregroundMark x1="14815" y1="12525" x2="17989" y2="8081"/>
                        <a14:foregroundMark x1="14815" y1="24444" x2="9524" y2="39596"/>
                        <a14:foregroundMark x1="9524" y1="39596" x2="13228" y2="47071"/>
                        <a14:foregroundMark x1="92579" y1="50866" x2="92593" y2="50707"/>
                        <a14:foregroundMark x1="88360" y1="97172" x2="92396" y2="52871"/>
                        <a14:foregroundMark x1="12169" y1="10909" x2="12169" y2="10909"/>
                        <a14:foregroundMark x1="12169" y1="10303" x2="12169" y2="10303"/>
                        <a14:foregroundMark x1="11640" y1="11515" x2="7937" y2="39394"/>
                        <a14:foregroundMark x1="8466" y1="53939" x2="8466" y2="53939"/>
                        <a14:foregroundMark x1="94180" y1="38182" x2="94709" y2="47071"/>
                        <a14:foregroundMark x1="94955" y1="51919" x2="95238" y2="56566"/>
                        <a14:foregroundMark x1="94939" y1="51659" x2="94955" y2="51919"/>
                        <a14:foregroundMark x1="94709" y1="47879" x2="94826" y2="49795"/>
                        <a14:foregroundMark x1="94709" y1="57778" x2="95238" y2="67677"/>
                        <a14:foregroundMark x1="7407" y1="54545" x2="11640" y2="64444"/>
                        <a14:foregroundMark x1="8995" y1="56162" x2="8466" y2="66667"/>
                        <a14:foregroundMark x1="7407" y1="56768" x2="12698" y2="68687"/>
                        <a14:foregroundMark x1="6349" y1="59596" x2="10582" y2="71111"/>
                        <a14:foregroundMark x1="25397" y1="2020" x2="25397" y2="2020"/>
                        <a14:foregroundMark x1="22751" y1="2020" x2="28042" y2="2424"/>
                        <a14:foregroundMark x1="75132" y1="2020" x2="78307" y2="2020"/>
                        <a14:foregroundMark x1="73545" y1="2020" x2="73545" y2="2020"/>
                        <a14:foregroundMark x1="73016" y1="2020" x2="73016" y2="2020"/>
                        <a14:foregroundMark x1="80423" y1="2020" x2="80423" y2="2020"/>
                        <a14:foregroundMark x1="28042" y1="2020" x2="28042" y2="2020"/>
                        <a14:foregroundMark x1="16402" y1="5455" x2="16402" y2="5455"/>
                        <a14:foregroundMark x1="16402" y1="5859" x2="16402" y2="5859"/>
                        <a14:foregroundMark x1="18519" y1="6263" x2="18519" y2="6263"/>
                        <a14:foregroundMark x1="83598" y1="5859" x2="83598" y2="5859"/>
                        <a14:foregroundMark x1="85185" y1="5859" x2="85185" y2="5859"/>
                        <a14:foregroundMark x1="92593" y1="51515" x2="94709" y2="51313"/>
                        <a14:foregroundMark x1="65079" y1="52525" x2="65079" y2="52525"/>
                        <a14:foregroundMark x1="57143" y1="51111" x2="49206" y2="50909"/>
                        <a14:foregroundMark x1="52381" y1="5253" x2="61376" y2="18384"/>
                        <a14:foregroundMark x1="6878" y1="5253" x2="16402" y2="5253"/>
                        <a14:foregroundMark x1="87831" y1="5455" x2="96296" y2="5455"/>
                        <a14:foregroundMark x1="21164" y1="2020" x2="21164" y2="2020"/>
                        <a14:foregroundMark x1="29630" y1="1818" x2="29630" y2="1818"/>
                        <a14:backgroundMark x1="95285" y1="6061" x2="96296" y2="6061"/>
                        <a14:backgroundMark x1="90476" y1="51919" x2="90476" y2="51919"/>
                        <a14:backgroundMark x1="92986" y1="52508" x2="93122" y2="52525"/>
                        <a14:backgroundMark x1="89947" y1="52121" x2="91444" y2="52312"/>
                        <a14:backgroundMark x1="95060" y1="6196" x2="96296" y2="6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604846" y="1252597"/>
            <a:ext cx="361989" cy="9480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4C6AE00-EFC5-1C30-ABE7-84802FD07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4" y="-77257"/>
            <a:ext cx="8128064" cy="1588483"/>
          </a:xfrm>
        </p:spPr>
        <p:txBody>
          <a:bodyPr>
            <a:noAutofit/>
          </a:bodyPr>
          <a:lstStyle/>
          <a:p>
            <a:r>
              <a:rPr lang="hu-HU" sz="8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Weboldalról</a:t>
            </a: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D01EDF38-2BEB-5568-8CD7-C6178670C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21" b="95925" l="5882" r="92734">
                        <a14:foregroundMark x1="7266" y1="36672" x2="7266" y2="36672"/>
                        <a14:foregroundMark x1="92734" y1="36163" x2="92734" y2="36163"/>
                        <a14:foregroundMark x1="33564" y1="89304" x2="67128" y2="91341"/>
                        <a14:foregroundMark x1="35294" y1="96095" x2="67474" y2="95586"/>
                        <a14:foregroundMark x1="28028" y1="7640" x2="64706" y2="6621"/>
                        <a14:foregroundMark x1="74740" y1="7131" x2="81661" y2="10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H="1">
            <a:off x="11229035" y="1027288"/>
            <a:ext cx="307069" cy="62582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AB28F58D-EF31-6D5B-DC9B-28ACC4FD0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93" b="94521" l="5505" r="93578">
                        <a14:foregroundMark x1="33945" y1="6393" x2="70642" y2="6393"/>
                        <a14:foregroundMark x1="86239" y1="33333" x2="77982" y2="89498"/>
                        <a14:foregroundMark x1="77982" y1="89498" x2="30275" y2="90868"/>
                        <a14:foregroundMark x1="30275" y1="90868" x2="11927" y2="69406"/>
                        <a14:foregroundMark x1="11927" y1="69406" x2="11927" y2="35616"/>
                        <a14:foregroundMark x1="9174" y1="37900" x2="5505" y2="38356"/>
                        <a14:foregroundMark x1="87156" y1="37900" x2="93578" y2="37900"/>
                        <a14:foregroundMark x1="74312" y1="93151" x2="41284" y2="945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226828" y="5204884"/>
            <a:ext cx="311484" cy="625827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CCAD1FB-FC8D-E66A-A158-0CF124FEFE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323" y="1849410"/>
            <a:ext cx="7170756" cy="452154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26D2C5B3-A954-256A-7815-C764D47A6595}"/>
              </a:ext>
            </a:extLst>
          </p:cNvPr>
          <p:cNvSpPr txBox="1"/>
          <p:nvPr/>
        </p:nvSpPr>
        <p:spPr>
          <a:xfrm>
            <a:off x="8656443" y="1659752"/>
            <a:ext cx="145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Dizájn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1EA54D4-96AC-3174-18C7-98F0BD9CED73}"/>
              </a:ext>
            </a:extLst>
          </p:cNvPr>
          <p:cNvSpPr txBox="1"/>
          <p:nvPr/>
        </p:nvSpPr>
        <p:spPr>
          <a:xfrm>
            <a:off x="8130602" y="2635101"/>
            <a:ext cx="26971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Letisztult</a:t>
            </a: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Érthető</a:t>
            </a: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Világos és sötét mód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E862AA89-18D7-F92F-080D-E66DBC770D2E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157667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F60B-F1AB-D067-6D2F-3E6B624BA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1C954AF-8587-B27F-4B13-F19DCB70B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69613" y="12440329"/>
            <a:ext cx="21128569" cy="1251710"/>
          </a:xfrm>
          <a:prstGeom prst="rect">
            <a:avLst/>
          </a:prstGeom>
        </p:spPr>
      </p:pic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88FFDE88-20DA-1758-BE86-23398D36D3DF}"/>
              </a:ext>
            </a:extLst>
          </p:cNvPr>
          <p:cNvSpPr/>
          <p:nvPr/>
        </p:nvSpPr>
        <p:spPr>
          <a:xfrm>
            <a:off x="-2192369" y="-144632"/>
            <a:ext cx="1644226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EF09047-ED92-AD83-9DA3-1273985BD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69613" y="-3434671"/>
            <a:ext cx="21128569" cy="1251710"/>
          </a:xfrm>
          <a:prstGeom prst="rect">
            <a:avLst/>
          </a:prstGeom>
        </p:spPr>
      </p:pic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3BE86C9C-22FC-9B1A-2E1B-13905CDC835D}"/>
              </a:ext>
            </a:extLst>
          </p:cNvPr>
          <p:cNvSpPr/>
          <p:nvPr/>
        </p:nvSpPr>
        <p:spPr>
          <a:xfrm>
            <a:off x="1187045" y="193552"/>
            <a:ext cx="8837100" cy="1220166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D407351-B9E5-48F2-0C73-27E656559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4" y="-77257"/>
            <a:ext cx="8128064" cy="1588483"/>
          </a:xfrm>
        </p:spPr>
        <p:txBody>
          <a:bodyPr>
            <a:noAutofit/>
          </a:bodyPr>
          <a:lstStyle/>
          <a:p>
            <a:r>
              <a:rPr lang="hu-HU" sz="8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Weboldalról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17B9DF5-073B-09A3-505F-CF3DBD85E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12" b="97172" l="5291" r="96296">
                        <a14:foregroundMark x1="41799" y1="6869" x2="41799" y2="6869"/>
                        <a14:foregroundMark x1="64021" y1="6061" x2="34392" y2="5657"/>
                        <a14:foregroundMark x1="34392" y1="5657" x2="34392" y2="5657"/>
                        <a14:foregroundMark x1="79365" y1="4242" x2="56614" y2="3636"/>
                        <a14:foregroundMark x1="84914" y1="10408" x2="89418" y2="22828"/>
                        <a14:foregroundMark x1="92063" y1="28081" x2="89418" y2="51717"/>
                        <a14:foregroundMark x1="34392" y1="91919" x2="61376" y2="91919"/>
                        <a14:foregroundMark x1="34392" y1="94949" x2="87302" y2="94949"/>
                        <a14:foregroundMark x1="12169" y1="94141" x2="10053" y2="89495"/>
                        <a14:foregroundMark x1="11111" y1="83838" x2="14815" y2="12525"/>
                        <a14:foregroundMark x1="14815" y1="12525" x2="17989" y2="8081"/>
                        <a14:foregroundMark x1="14815" y1="24444" x2="9524" y2="39596"/>
                        <a14:foregroundMark x1="9524" y1="39596" x2="13228" y2="47071"/>
                        <a14:foregroundMark x1="92579" y1="50866" x2="92593" y2="50707"/>
                        <a14:foregroundMark x1="88360" y1="97172" x2="92396" y2="52871"/>
                        <a14:foregroundMark x1="12169" y1="10909" x2="12169" y2="10909"/>
                        <a14:foregroundMark x1="12169" y1="10303" x2="12169" y2="10303"/>
                        <a14:foregroundMark x1="11640" y1="11515" x2="7937" y2="39394"/>
                        <a14:foregroundMark x1="8466" y1="53939" x2="8466" y2="53939"/>
                        <a14:foregroundMark x1="94180" y1="38182" x2="94709" y2="47071"/>
                        <a14:foregroundMark x1="94955" y1="51919" x2="95238" y2="56566"/>
                        <a14:foregroundMark x1="94939" y1="51659" x2="94955" y2="51919"/>
                        <a14:foregroundMark x1="94709" y1="47879" x2="94826" y2="49795"/>
                        <a14:foregroundMark x1="94709" y1="57778" x2="95238" y2="67677"/>
                        <a14:foregroundMark x1="7407" y1="54545" x2="11640" y2="64444"/>
                        <a14:foregroundMark x1="8995" y1="56162" x2="8466" y2="66667"/>
                        <a14:foregroundMark x1="7407" y1="56768" x2="12698" y2="68687"/>
                        <a14:foregroundMark x1="6349" y1="59596" x2="10582" y2="71111"/>
                        <a14:foregroundMark x1="25397" y1="2020" x2="25397" y2="2020"/>
                        <a14:foregroundMark x1="22751" y1="2020" x2="28042" y2="2424"/>
                        <a14:foregroundMark x1="75132" y1="2020" x2="78307" y2="2020"/>
                        <a14:foregroundMark x1="73545" y1="2020" x2="73545" y2="2020"/>
                        <a14:foregroundMark x1="73016" y1="2020" x2="73016" y2="2020"/>
                        <a14:foregroundMark x1="80423" y1="2020" x2="80423" y2="2020"/>
                        <a14:foregroundMark x1="28042" y1="2020" x2="28042" y2="2020"/>
                        <a14:foregroundMark x1="16402" y1="5455" x2="16402" y2="5455"/>
                        <a14:foregroundMark x1="16402" y1="5859" x2="16402" y2="5859"/>
                        <a14:foregroundMark x1="18519" y1="6263" x2="18519" y2="6263"/>
                        <a14:foregroundMark x1="83598" y1="5859" x2="83598" y2="5859"/>
                        <a14:foregroundMark x1="85185" y1="5859" x2="85185" y2="5859"/>
                        <a14:foregroundMark x1="92593" y1="51515" x2="94709" y2="51313"/>
                        <a14:foregroundMark x1="65079" y1="52525" x2="65079" y2="52525"/>
                        <a14:foregroundMark x1="57143" y1="51111" x2="49206" y2="50909"/>
                        <a14:foregroundMark x1="52381" y1="5253" x2="61376" y2="18384"/>
                        <a14:foregroundMark x1="6878" y1="5253" x2="16402" y2="5253"/>
                        <a14:foregroundMark x1="87831" y1="5455" x2="96296" y2="5455"/>
                        <a14:foregroundMark x1="21164" y1="2020" x2="21164" y2="2020"/>
                        <a14:foregroundMark x1="29630" y1="1818" x2="29630" y2="1818"/>
                        <a14:backgroundMark x1="95285" y1="6061" x2="96296" y2="6061"/>
                        <a14:backgroundMark x1="90476" y1="51919" x2="90476" y2="51919"/>
                        <a14:backgroundMark x1="92986" y1="52508" x2="93122" y2="52525"/>
                        <a14:backgroundMark x1="89947" y1="52121" x2="91444" y2="52312"/>
                        <a14:backgroundMark x1="95060" y1="6196" x2="96296" y2="6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231332" y="2905326"/>
            <a:ext cx="361989" cy="94806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677FD42-91A7-8833-2172-4924C1B27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21" b="95925" l="5882" r="92734">
                        <a14:foregroundMark x1="7266" y1="36672" x2="7266" y2="36672"/>
                        <a14:foregroundMark x1="92734" y1="36163" x2="92734" y2="36163"/>
                        <a14:foregroundMark x1="33564" y1="89304" x2="67128" y2="91341"/>
                        <a14:foregroundMark x1="35294" y1="96095" x2="67474" y2="95586"/>
                        <a14:foregroundMark x1="28028" y1="7640" x2="64706" y2="6621"/>
                        <a14:foregroundMark x1="74740" y1="7131" x2="81661" y2="10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H="1">
            <a:off x="11229035" y="1413718"/>
            <a:ext cx="307069" cy="62582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69E9D0C-33C0-7AAF-8938-79AFAE3145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93" b="94521" l="5505" r="93578">
                        <a14:foregroundMark x1="33945" y1="6393" x2="70642" y2="6393"/>
                        <a14:foregroundMark x1="86239" y1="33333" x2="77982" y2="89498"/>
                        <a14:foregroundMark x1="77982" y1="89498" x2="30275" y2="90868"/>
                        <a14:foregroundMark x1="30275" y1="90868" x2="11927" y2="69406"/>
                        <a14:foregroundMark x1="11927" y1="69406" x2="11927" y2="35616"/>
                        <a14:foregroundMark x1="9174" y1="37900" x2="5505" y2="38356"/>
                        <a14:foregroundMark x1="87156" y1="37900" x2="93578" y2="37900"/>
                        <a14:foregroundMark x1="74312" y1="93151" x2="41284" y2="945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222413" y="4557184"/>
            <a:ext cx="311484" cy="625827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4978F0C2-86BF-926C-0284-14A1A3128D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418" y="1563552"/>
            <a:ext cx="7444035" cy="300325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BB6FEC13-FF00-C5CB-B5F9-398F2D40D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418" y="4648003"/>
            <a:ext cx="7425220" cy="2107264"/>
          </a:xfrm>
          <a:prstGeom prst="rect">
            <a:avLst/>
          </a:prstGeom>
        </p:spPr>
      </p:pic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99AE96F7-3C5F-609D-E60C-4FD7B22569ED}"/>
              </a:ext>
            </a:extLst>
          </p:cNvPr>
          <p:cNvSpPr/>
          <p:nvPr/>
        </p:nvSpPr>
        <p:spPr>
          <a:xfrm>
            <a:off x="8568267" y="1696000"/>
            <a:ext cx="1634066" cy="634074"/>
          </a:xfrm>
          <a:prstGeom prst="roundRect">
            <a:avLst/>
          </a:prstGeom>
          <a:solidFill>
            <a:srgbClr val="FF9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93EDFBA-A790-377D-F6CD-AA9AED56C69A}"/>
              </a:ext>
            </a:extLst>
          </p:cNvPr>
          <p:cNvSpPr txBox="1"/>
          <p:nvPr/>
        </p:nvSpPr>
        <p:spPr>
          <a:xfrm>
            <a:off x="8656443" y="1659752"/>
            <a:ext cx="145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Dizájn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2278DDD-3C46-112D-D3A3-09F016991DA0}"/>
              </a:ext>
            </a:extLst>
          </p:cNvPr>
          <p:cNvSpPr txBox="1"/>
          <p:nvPr/>
        </p:nvSpPr>
        <p:spPr>
          <a:xfrm>
            <a:off x="8049206" y="2662844"/>
            <a:ext cx="26971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Látványos Galéria</a:t>
            </a:r>
            <a:b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Reszponzív</a:t>
            </a:r>
            <a:b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u-HU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Egyértelmű navigálás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8BC0D0F7-1638-E4CC-C32B-6777B26E1DDB}"/>
              </a:ext>
            </a:extLst>
          </p:cNvPr>
          <p:cNvSpPr/>
          <p:nvPr/>
        </p:nvSpPr>
        <p:spPr>
          <a:xfrm>
            <a:off x="0" y="5909733"/>
            <a:ext cx="972677" cy="948267"/>
          </a:xfrm>
          <a:prstGeom prst="round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dirty="0">
                <a:solidFill>
                  <a:schemeClr val="bg1"/>
                </a:solidFill>
              </a:rPr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1510317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327</Words>
  <Application>Microsoft Office PowerPoint</Application>
  <PresentationFormat>Szélesvásznú</PresentationFormat>
  <Paragraphs>66</Paragraphs>
  <Slides>13</Slides>
  <Notes>1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2</vt:i4>
      </vt:variant>
      <vt:variant>
        <vt:lpstr>Diacímek</vt:lpstr>
      </vt:variant>
      <vt:variant>
        <vt:i4>13</vt:i4>
      </vt:variant>
    </vt:vector>
  </HeadingPairs>
  <TitlesOfParts>
    <vt:vector size="22" baseType="lpstr">
      <vt:lpstr>Aptos</vt:lpstr>
      <vt:lpstr>Arial Black</vt:lpstr>
      <vt:lpstr>Calibri</vt:lpstr>
      <vt:lpstr>Calisto MT</vt:lpstr>
      <vt:lpstr>Noto Sans Symbols</vt:lpstr>
      <vt:lpstr>Wingdings 2</vt:lpstr>
      <vt:lpstr>Pala</vt:lpstr>
      <vt:lpstr>Adobe Acrobat Document</vt:lpstr>
      <vt:lpstr>Acrobat Document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 Weboldalról</vt:lpstr>
      <vt:lpstr>A Weboldalról</vt:lpstr>
      <vt:lpstr>A Weboldalról</vt:lpstr>
      <vt:lpstr>A Weboldalról</vt:lpstr>
      <vt:lpstr>A Weboldalról</vt:lpstr>
      <vt:lpstr>Források és Erőforrások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Aron Lendvai</dc:creator>
  <cp:lastModifiedBy>Aron Lendvai</cp:lastModifiedBy>
  <cp:revision>2</cp:revision>
  <dcterms:created xsi:type="dcterms:W3CDTF">2025-05-19T16:06:10Z</dcterms:created>
  <dcterms:modified xsi:type="dcterms:W3CDTF">2025-05-19T20:37:48Z</dcterms:modified>
</cp:coreProperties>
</file>